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72" r:id="rId3"/>
    <p:sldId id="259" r:id="rId4"/>
    <p:sldId id="297" r:id="rId5"/>
    <p:sldId id="257" r:id="rId6"/>
    <p:sldId id="298" r:id="rId7"/>
    <p:sldId id="299" r:id="rId8"/>
    <p:sldId id="273" r:id="rId9"/>
    <p:sldId id="274" r:id="rId10"/>
    <p:sldId id="275" r:id="rId11"/>
    <p:sldId id="276" r:id="rId12"/>
    <p:sldId id="277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3" r:id="rId25"/>
    <p:sldId id="294" r:id="rId26"/>
    <p:sldId id="295" r:id="rId27"/>
    <p:sldId id="296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8" r:id="rId36"/>
    <p:sldId id="307" r:id="rId37"/>
    <p:sldId id="315" r:id="rId38"/>
    <p:sldId id="309" r:id="rId39"/>
    <p:sldId id="310" r:id="rId40"/>
    <p:sldId id="311" r:id="rId41"/>
    <p:sldId id="312" r:id="rId42"/>
    <p:sldId id="313" r:id="rId43"/>
    <p:sldId id="314" r:id="rId44"/>
    <p:sldId id="268" r:id="rId45"/>
    <p:sldId id="270" r:id="rId46"/>
    <p:sldId id="271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3" autoAdjust="0"/>
    <p:restoredTop sz="94660"/>
  </p:normalViewPr>
  <p:slideViewPr>
    <p:cSldViewPr snapToGrid="0">
      <p:cViewPr varScale="1">
        <p:scale>
          <a:sx n="200" d="100"/>
          <a:sy n="200" d="100"/>
        </p:scale>
        <p:origin x="14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32BBA-6641-40FD-9C92-6689317E1BA0}" type="doc">
      <dgm:prSet loTypeId="urn:microsoft.com/office/officeart/2005/8/layout/orgChart1" loCatId="hierarchy" qsTypeId="urn:microsoft.com/office/officeart/2005/8/quickstyle/3d3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DFB97CE8-C57F-49AA-B8CD-1FA38C1497E0}">
      <dgm:prSet phldrT="[Text]"/>
      <dgm:spPr/>
      <dgm:t>
        <a:bodyPr/>
        <a:lstStyle/>
        <a:p>
          <a:pPr rtl="0"/>
          <a:r>
            <a:rPr lang="en-US" dirty="0" smtClean="0"/>
            <a:t>S</a:t>
          </a:r>
          <a:r>
            <a:rPr lang="en" dirty="0" smtClean="0"/>
            <a:t>upervised learning</a:t>
          </a:r>
          <a:endParaRPr lang="en-US" dirty="0"/>
        </a:p>
      </dgm:t>
    </dgm:pt>
    <dgm:pt modelId="{022A3502-BA8E-4B57-9C29-05A0497B3261}" type="parTrans" cxnId="{57511AD9-34F9-4A1D-A849-FCC782B1DEE4}">
      <dgm:prSet/>
      <dgm:spPr/>
      <dgm:t>
        <a:bodyPr/>
        <a:lstStyle/>
        <a:p>
          <a:endParaRPr lang="en-US"/>
        </a:p>
      </dgm:t>
    </dgm:pt>
    <dgm:pt modelId="{6417F96E-1FAC-452E-A2C3-E5E52D01DB82}" type="sibTrans" cxnId="{57511AD9-34F9-4A1D-A849-FCC782B1DEE4}">
      <dgm:prSet/>
      <dgm:spPr/>
      <dgm:t>
        <a:bodyPr/>
        <a:lstStyle/>
        <a:p>
          <a:endParaRPr lang="en-US"/>
        </a:p>
      </dgm:t>
    </dgm:pt>
    <dgm:pt modelId="{93F0D579-8F86-4B5E-910C-214E081A4AA1}">
      <dgm:prSet phldrT="[Text]"/>
      <dgm:spPr/>
      <dgm:t>
        <a:bodyPr/>
        <a:lstStyle/>
        <a:p>
          <a:r>
            <a:rPr lang="en-US" b="0" i="0" dirty="0" smtClean="0"/>
            <a:t>Adversarial models (game Theory)</a:t>
          </a:r>
          <a:endParaRPr lang="en-US" dirty="0"/>
        </a:p>
      </dgm:t>
    </dgm:pt>
    <dgm:pt modelId="{B624E7E4-A668-4FC7-BD2B-D48228DDEFAB}" type="parTrans" cxnId="{5060E788-D732-474D-951C-5C5420172ED2}">
      <dgm:prSet/>
      <dgm:spPr/>
      <dgm:t>
        <a:bodyPr/>
        <a:lstStyle/>
        <a:p>
          <a:endParaRPr lang="en-US"/>
        </a:p>
      </dgm:t>
    </dgm:pt>
    <dgm:pt modelId="{960B3DB6-087A-479A-9BFB-C3893715EC7A}" type="sibTrans" cxnId="{5060E788-D732-474D-951C-5C5420172ED2}">
      <dgm:prSet/>
      <dgm:spPr/>
      <dgm:t>
        <a:bodyPr/>
        <a:lstStyle/>
        <a:p>
          <a:endParaRPr lang="en-US"/>
        </a:p>
      </dgm:t>
    </dgm:pt>
    <dgm:pt modelId="{5545712D-6214-4FEB-8765-1C7FCED3258E}">
      <dgm:prSet phldrT="[Text]"/>
      <dgm:spPr/>
      <dgm:t>
        <a:bodyPr/>
        <a:lstStyle/>
        <a:p>
          <a:r>
            <a:rPr lang="en-US" b="0" i="0" dirty="0" smtClean="0"/>
            <a:t>Statistical models</a:t>
          </a:r>
          <a:endParaRPr lang="en-US" dirty="0"/>
        </a:p>
      </dgm:t>
    </dgm:pt>
    <dgm:pt modelId="{DFF09002-37EC-4F36-B548-52CAA8072FED}" type="parTrans" cxnId="{AF206BFB-4E1B-4D7F-9B44-3631AFAE9052}">
      <dgm:prSet/>
      <dgm:spPr/>
      <dgm:t>
        <a:bodyPr/>
        <a:lstStyle/>
        <a:p>
          <a:endParaRPr lang="en-US"/>
        </a:p>
      </dgm:t>
    </dgm:pt>
    <dgm:pt modelId="{FC073B57-2B82-40E7-879C-68460672705A}" type="sibTrans" cxnId="{AF206BFB-4E1B-4D7F-9B44-3631AFAE9052}">
      <dgm:prSet/>
      <dgm:spPr/>
      <dgm:t>
        <a:bodyPr/>
        <a:lstStyle/>
        <a:p>
          <a:endParaRPr lang="en-US"/>
        </a:p>
      </dgm:t>
    </dgm:pt>
    <dgm:pt modelId="{EA8F203F-936A-4875-8E1D-CAFF47567C57}">
      <dgm:prSet phldrT="[Text]"/>
      <dgm:spPr/>
      <dgm:t>
        <a:bodyPr/>
        <a:lstStyle/>
        <a:p>
          <a:r>
            <a:rPr lang="en-US" dirty="0" smtClean="0"/>
            <a:t>Batch learning</a:t>
          </a:r>
          <a:endParaRPr lang="en-US" dirty="0"/>
        </a:p>
      </dgm:t>
    </dgm:pt>
    <dgm:pt modelId="{AC59382B-6852-4147-8AAC-1DF80FB2F9AC}" type="parTrans" cxnId="{89303C10-1FAB-46E5-A7CA-1980B528DD7A}">
      <dgm:prSet/>
      <dgm:spPr/>
      <dgm:t>
        <a:bodyPr/>
        <a:lstStyle/>
        <a:p>
          <a:endParaRPr lang="en-US"/>
        </a:p>
      </dgm:t>
    </dgm:pt>
    <dgm:pt modelId="{F9D63BC6-20F5-43E1-A827-529C0FDDD20A}" type="sibTrans" cxnId="{89303C10-1FAB-46E5-A7CA-1980B528DD7A}">
      <dgm:prSet/>
      <dgm:spPr/>
      <dgm:t>
        <a:bodyPr/>
        <a:lstStyle/>
        <a:p>
          <a:endParaRPr lang="en-US"/>
        </a:p>
      </dgm:t>
    </dgm:pt>
    <dgm:pt modelId="{68943E82-F89D-48A9-9413-17CE59F9D5B9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Online learning</a:t>
          </a:r>
          <a:endParaRPr lang="en-US" dirty="0"/>
        </a:p>
      </dgm:t>
    </dgm:pt>
    <dgm:pt modelId="{CED7110D-7F85-4CCA-BB58-8C6430CB1C9A}" type="parTrans" cxnId="{07EA3C4E-1F45-4C27-AABD-A0D8E68EF84A}">
      <dgm:prSet/>
      <dgm:spPr/>
      <dgm:t>
        <a:bodyPr/>
        <a:lstStyle/>
        <a:p>
          <a:endParaRPr lang="en-US"/>
        </a:p>
      </dgm:t>
    </dgm:pt>
    <dgm:pt modelId="{233B1592-3770-4A9F-9670-9DF336C8F8F5}" type="sibTrans" cxnId="{07EA3C4E-1F45-4C27-AABD-A0D8E68EF84A}">
      <dgm:prSet/>
      <dgm:spPr/>
      <dgm:t>
        <a:bodyPr/>
        <a:lstStyle/>
        <a:p>
          <a:endParaRPr lang="en-US"/>
        </a:p>
      </dgm:t>
    </dgm:pt>
    <dgm:pt modelId="{022B1EE6-29DF-4021-B16B-5A1247540C1B}">
      <dgm:prSet phldrT="[Text]"/>
      <dgm:spPr/>
      <dgm:t>
        <a:bodyPr/>
        <a:lstStyle/>
        <a:p>
          <a:r>
            <a:rPr lang="en-US" dirty="0" smtClean="0"/>
            <a:t>SVM</a:t>
          </a:r>
          <a:endParaRPr lang="en-US" dirty="0"/>
        </a:p>
      </dgm:t>
    </dgm:pt>
    <dgm:pt modelId="{19727B83-2009-4095-9A08-5B3069AEC513}" type="parTrans" cxnId="{96C0DBA7-D5E8-40C0-B723-F629B48B58C4}">
      <dgm:prSet/>
      <dgm:spPr/>
      <dgm:t>
        <a:bodyPr/>
        <a:lstStyle/>
        <a:p>
          <a:endParaRPr lang="en-US"/>
        </a:p>
      </dgm:t>
    </dgm:pt>
    <dgm:pt modelId="{FA36657A-8E7F-4CAB-A56D-8F30C8885634}" type="sibTrans" cxnId="{96C0DBA7-D5E8-40C0-B723-F629B48B58C4}">
      <dgm:prSet/>
      <dgm:spPr/>
      <dgm:t>
        <a:bodyPr/>
        <a:lstStyle/>
        <a:p>
          <a:endParaRPr lang="en-US"/>
        </a:p>
      </dgm:t>
    </dgm:pt>
    <dgm:pt modelId="{F343485A-9E0C-4362-8B97-03FEB88BDD61}">
      <dgm:prSet phldrT="[Text]"/>
      <dgm:spPr/>
      <dgm:t>
        <a:bodyPr/>
        <a:lstStyle/>
        <a:p>
          <a:r>
            <a:rPr lang="en-US" dirty="0" smtClean="0"/>
            <a:t>GD</a:t>
          </a:r>
          <a:endParaRPr lang="en-US" dirty="0"/>
        </a:p>
      </dgm:t>
    </dgm:pt>
    <dgm:pt modelId="{16E63030-6320-4B61-A748-7B8214134EE8}" type="parTrans" cxnId="{A724D697-2E06-4D03-99EE-885A4C0E89A6}">
      <dgm:prSet/>
      <dgm:spPr/>
      <dgm:t>
        <a:bodyPr/>
        <a:lstStyle/>
        <a:p>
          <a:endParaRPr lang="en-US"/>
        </a:p>
      </dgm:t>
    </dgm:pt>
    <dgm:pt modelId="{0008AC8C-0414-4D6B-AE81-11E7E27AF025}" type="sibTrans" cxnId="{A724D697-2E06-4D03-99EE-885A4C0E89A6}">
      <dgm:prSet/>
      <dgm:spPr/>
      <dgm:t>
        <a:bodyPr/>
        <a:lstStyle/>
        <a:p>
          <a:endParaRPr lang="en-US"/>
        </a:p>
      </dgm:t>
    </dgm:pt>
    <dgm:pt modelId="{787AACEA-801D-4F91-96B7-175D622618D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SGD</a:t>
          </a:r>
          <a:endParaRPr lang="en-US" dirty="0"/>
        </a:p>
      </dgm:t>
    </dgm:pt>
    <dgm:pt modelId="{9875B06C-C1DE-49C9-9DF7-F289BA622575}" type="parTrans" cxnId="{FB8C25B1-6492-42BF-9680-CCF24BBEEA56}">
      <dgm:prSet/>
      <dgm:spPr/>
      <dgm:t>
        <a:bodyPr/>
        <a:lstStyle/>
        <a:p>
          <a:endParaRPr lang="en-US"/>
        </a:p>
      </dgm:t>
    </dgm:pt>
    <dgm:pt modelId="{71326753-6B95-4CFA-97BE-D80A8EFBC6B3}" type="sibTrans" cxnId="{FB8C25B1-6492-42BF-9680-CCF24BBEEA56}">
      <dgm:prSet/>
      <dgm:spPr/>
      <dgm:t>
        <a:bodyPr/>
        <a:lstStyle/>
        <a:p>
          <a:endParaRPr lang="en-US"/>
        </a:p>
      </dgm:t>
    </dgm:pt>
    <dgm:pt modelId="{505CE183-9AB2-4661-B682-890D1F63006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IGD</a:t>
          </a:r>
          <a:endParaRPr lang="en-US" dirty="0"/>
        </a:p>
      </dgm:t>
    </dgm:pt>
    <dgm:pt modelId="{AC6D292E-C24E-495C-BD16-FB73C258951C}" type="parTrans" cxnId="{18CC6D47-5C58-477B-9DC8-92C5BB796A9A}">
      <dgm:prSet/>
      <dgm:spPr/>
      <dgm:t>
        <a:bodyPr/>
        <a:lstStyle/>
        <a:p>
          <a:endParaRPr lang="en-US"/>
        </a:p>
      </dgm:t>
    </dgm:pt>
    <dgm:pt modelId="{D2EB4E75-90E8-4F39-89E8-45554C081200}" type="sibTrans" cxnId="{18CC6D47-5C58-477B-9DC8-92C5BB796A9A}">
      <dgm:prSet/>
      <dgm:spPr/>
      <dgm:t>
        <a:bodyPr/>
        <a:lstStyle/>
        <a:p>
          <a:endParaRPr lang="en-US"/>
        </a:p>
      </dgm:t>
    </dgm:pt>
    <dgm:pt modelId="{EE2FBD94-6904-4365-9E5F-77D709E7E4F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FTL</a:t>
          </a:r>
          <a:endParaRPr lang="en-US" dirty="0"/>
        </a:p>
      </dgm:t>
    </dgm:pt>
    <dgm:pt modelId="{0FD31C14-C450-4C23-A5CE-B9DD1882D2CF}" type="parTrans" cxnId="{F9AC688E-B5D4-4658-B1A5-D5A33A47B5EA}">
      <dgm:prSet/>
      <dgm:spPr/>
      <dgm:t>
        <a:bodyPr/>
        <a:lstStyle/>
        <a:p>
          <a:endParaRPr lang="en-US"/>
        </a:p>
      </dgm:t>
    </dgm:pt>
    <dgm:pt modelId="{9FE045B6-C3B8-4F53-8452-A5C13D593312}" type="sibTrans" cxnId="{F9AC688E-B5D4-4658-B1A5-D5A33A47B5EA}">
      <dgm:prSet/>
      <dgm:spPr/>
      <dgm:t>
        <a:bodyPr/>
        <a:lstStyle/>
        <a:p>
          <a:endParaRPr lang="en-US"/>
        </a:p>
      </dgm:t>
    </dgm:pt>
    <dgm:pt modelId="{92487C73-7406-4BAD-ABCF-FDFE8E5F6A6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FTRL</a:t>
          </a:r>
          <a:endParaRPr lang="en-US" dirty="0"/>
        </a:p>
      </dgm:t>
    </dgm:pt>
    <dgm:pt modelId="{379789B6-5242-4182-AD06-EB2EC34B7FE0}" type="parTrans" cxnId="{5A7777B1-E3FE-4963-A9C8-3BF83E1BA036}">
      <dgm:prSet/>
      <dgm:spPr/>
      <dgm:t>
        <a:bodyPr/>
        <a:lstStyle/>
        <a:p>
          <a:endParaRPr lang="en-US"/>
        </a:p>
      </dgm:t>
    </dgm:pt>
    <dgm:pt modelId="{01953EC9-4C29-4A1D-B8AA-1521BD0E30E2}" type="sibTrans" cxnId="{5A7777B1-E3FE-4963-A9C8-3BF83E1BA036}">
      <dgm:prSet/>
      <dgm:spPr/>
      <dgm:t>
        <a:bodyPr/>
        <a:lstStyle/>
        <a:p>
          <a:endParaRPr lang="en-US"/>
        </a:p>
      </dgm:t>
    </dgm:pt>
    <dgm:pt modelId="{F0AEAD68-8B69-429B-B989-B1A74E040A41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OGD</a:t>
          </a:r>
          <a:endParaRPr lang="en-US" dirty="0"/>
        </a:p>
      </dgm:t>
    </dgm:pt>
    <dgm:pt modelId="{19CCE91B-4146-4F6B-88E7-D2321CC6CE27}" type="parTrans" cxnId="{47C628D4-BD98-4F0D-94CC-6CB75F944C89}">
      <dgm:prSet/>
      <dgm:spPr/>
      <dgm:t>
        <a:bodyPr/>
        <a:lstStyle/>
        <a:p>
          <a:endParaRPr lang="en-US"/>
        </a:p>
      </dgm:t>
    </dgm:pt>
    <dgm:pt modelId="{30D693F5-7744-4ECE-B849-D50FD05FC33B}" type="sibTrans" cxnId="{47C628D4-BD98-4F0D-94CC-6CB75F944C89}">
      <dgm:prSet/>
      <dgm:spPr/>
      <dgm:t>
        <a:bodyPr/>
        <a:lstStyle/>
        <a:p>
          <a:endParaRPr lang="en-US"/>
        </a:p>
      </dgm:t>
    </dgm:pt>
    <dgm:pt modelId="{7ABC5E77-D516-4A2F-89BF-CE44D52024D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OMD</a:t>
          </a:r>
          <a:endParaRPr lang="en-US" dirty="0"/>
        </a:p>
      </dgm:t>
    </dgm:pt>
    <dgm:pt modelId="{A31D5913-4F1C-4219-9E92-D7CF4709C2BD}" type="parTrans" cxnId="{2815409D-E90C-4187-9C0E-758DD1F9CA8D}">
      <dgm:prSet/>
      <dgm:spPr/>
      <dgm:t>
        <a:bodyPr/>
        <a:lstStyle/>
        <a:p>
          <a:endParaRPr lang="en-US"/>
        </a:p>
      </dgm:t>
    </dgm:pt>
    <dgm:pt modelId="{D5070EDC-A0B2-4135-9F92-C4EF2943F71A}" type="sibTrans" cxnId="{2815409D-E90C-4187-9C0E-758DD1F9CA8D}">
      <dgm:prSet/>
      <dgm:spPr/>
      <dgm:t>
        <a:bodyPr/>
        <a:lstStyle/>
        <a:p>
          <a:endParaRPr lang="en-US"/>
        </a:p>
      </dgm:t>
    </dgm:pt>
    <dgm:pt modelId="{AD7B36B5-DA48-4B7A-8297-4CC8E5B30CFA}" type="pres">
      <dgm:prSet presAssocID="{F2832BBA-6641-40FD-9C92-6689317E1B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886D6F-86E3-40CB-995C-3760D48A2F66}" type="pres">
      <dgm:prSet presAssocID="{DFB97CE8-C57F-49AA-B8CD-1FA38C1497E0}" presName="hierRoot1" presStyleCnt="0">
        <dgm:presLayoutVars>
          <dgm:hierBranch val="init"/>
        </dgm:presLayoutVars>
      </dgm:prSet>
      <dgm:spPr/>
    </dgm:pt>
    <dgm:pt modelId="{3C0E7B0E-9465-4313-B742-A52AC6C3C9EB}" type="pres">
      <dgm:prSet presAssocID="{DFB97CE8-C57F-49AA-B8CD-1FA38C1497E0}" presName="rootComposite1" presStyleCnt="0"/>
      <dgm:spPr/>
    </dgm:pt>
    <dgm:pt modelId="{F249D090-F53E-4018-A4FE-CD002536E548}" type="pres">
      <dgm:prSet presAssocID="{DFB97CE8-C57F-49AA-B8CD-1FA38C1497E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31B305-C1A9-49F0-A096-B928583624BD}" type="pres">
      <dgm:prSet presAssocID="{DFB97CE8-C57F-49AA-B8CD-1FA38C1497E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F947297-26EB-47A9-A545-146A377EFBFE}" type="pres">
      <dgm:prSet presAssocID="{DFB97CE8-C57F-49AA-B8CD-1FA38C1497E0}" presName="hierChild2" presStyleCnt="0"/>
      <dgm:spPr/>
    </dgm:pt>
    <dgm:pt modelId="{8FE9F781-3118-46D1-8D1F-AC248FC5C132}" type="pres">
      <dgm:prSet presAssocID="{B624E7E4-A668-4FC7-BD2B-D48228DDEFAB}" presName="Name37" presStyleLbl="parChTrans1D2" presStyleIdx="0" presStyleCnt="2"/>
      <dgm:spPr/>
      <dgm:t>
        <a:bodyPr/>
        <a:lstStyle/>
        <a:p>
          <a:endParaRPr lang="en-US"/>
        </a:p>
      </dgm:t>
    </dgm:pt>
    <dgm:pt modelId="{5D688EEA-0C50-48CA-A3A7-001E8DB8AF3D}" type="pres">
      <dgm:prSet presAssocID="{93F0D579-8F86-4B5E-910C-214E081A4AA1}" presName="hierRoot2" presStyleCnt="0">
        <dgm:presLayoutVars>
          <dgm:hierBranch val="init"/>
        </dgm:presLayoutVars>
      </dgm:prSet>
      <dgm:spPr/>
    </dgm:pt>
    <dgm:pt modelId="{A14324F2-B0E1-485C-9BAD-7A9505216976}" type="pres">
      <dgm:prSet presAssocID="{93F0D579-8F86-4B5E-910C-214E081A4AA1}" presName="rootComposite" presStyleCnt="0"/>
      <dgm:spPr/>
    </dgm:pt>
    <dgm:pt modelId="{FA556A87-4428-4D55-83D0-C27F381353A0}" type="pres">
      <dgm:prSet presAssocID="{93F0D579-8F86-4B5E-910C-214E081A4AA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69684C-E255-4C29-B8C8-5A2E0D42A08A}" type="pres">
      <dgm:prSet presAssocID="{93F0D579-8F86-4B5E-910C-214E081A4AA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4F58145-2FCD-4CF1-8931-903C64B69D84}" type="pres">
      <dgm:prSet presAssocID="{93F0D579-8F86-4B5E-910C-214E081A4AA1}" presName="hierChild4" presStyleCnt="0"/>
      <dgm:spPr/>
    </dgm:pt>
    <dgm:pt modelId="{22E881AF-D752-4206-A099-91B32503A8E1}" type="pres">
      <dgm:prSet presAssocID="{0FD31C14-C450-4C23-A5CE-B9DD1882D2CF}" presName="Name37" presStyleLbl="parChTrans1D3" presStyleIdx="0" presStyleCnt="6"/>
      <dgm:spPr/>
      <dgm:t>
        <a:bodyPr/>
        <a:lstStyle/>
        <a:p>
          <a:endParaRPr lang="en-US"/>
        </a:p>
      </dgm:t>
    </dgm:pt>
    <dgm:pt modelId="{AF256F3B-118F-4654-B652-F012A2F61C82}" type="pres">
      <dgm:prSet presAssocID="{EE2FBD94-6904-4365-9E5F-77D709E7E4FE}" presName="hierRoot2" presStyleCnt="0">
        <dgm:presLayoutVars>
          <dgm:hierBranch val="init"/>
        </dgm:presLayoutVars>
      </dgm:prSet>
      <dgm:spPr/>
    </dgm:pt>
    <dgm:pt modelId="{7638CFB0-473A-44DD-8194-F9BD31EDFED8}" type="pres">
      <dgm:prSet presAssocID="{EE2FBD94-6904-4365-9E5F-77D709E7E4FE}" presName="rootComposite" presStyleCnt="0"/>
      <dgm:spPr/>
    </dgm:pt>
    <dgm:pt modelId="{7C5657CB-9044-43D6-BABB-02D4AE58932A}" type="pres">
      <dgm:prSet presAssocID="{EE2FBD94-6904-4365-9E5F-77D709E7E4F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5E95D-1C02-4D41-80D7-FE86168C693B}" type="pres">
      <dgm:prSet presAssocID="{EE2FBD94-6904-4365-9E5F-77D709E7E4FE}" presName="rootConnector" presStyleLbl="node3" presStyleIdx="0" presStyleCnt="6"/>
      <dgm:spPr/>
      <dgm:t>
        <a:bodyPr/>
        <a:lstStyle/>
        <a:p>
          <a:endParaRPr lang="en-US"/>
        </a:p>
      </dgm:t>
    </dgm:pt>
    <dgm:pt modelId="{55C742BF-7AB8-4617-A585-89FB87ED013E}" type="pres">
      <dgm:prSet presAssocID="{EE2FBD94-6904-4365-9E5F-77D709E7E4FE}" presName="hierChild4" presStyleCnt="0"/>
      <dgm:spPr/>
    </dgm:pt>
    <dgm:pt modelId="{4A155C89-5B3C-4943-AFA8-DE017C38C37D}" type="pres">
      <dgm:prSet presAssocID="{EE2FBD94-6904-4365-9E5F-77D709E7E4FE}" presName="hierChild5" presStyleCnt="0"/>
      <dgm:spPr/>
    </dgm:pt>
    <dgm:pt modelId="{230A5171-CC2A-4996-87AA-CC267802C3BB}" type="pres">
      <dgm:prSet presAssocID="{379789B6-5242-4182-AD06-EB2EC34B7FE0}" presName="Name37" presStyleLbl="parChTrans1D3" presStyleIdx="1" presStyleCnt="6"/>
      <dgm:spPr/>
      <dgm:t>
        <a:bodyPr/>
        <a:lstStyle/>
        <a:p>
          <a:endParaRPr lang="en-US"/>
        </a:p>
      </dgm:t>
    </dgm:pt>
    <dgm:pt modelId="{DF895987-3F38-4523-9902-50C04C60C9F4}" type="pres">
      <dgm:prSet presAssocID="{92487C73-7406-4BAD-ABCF-FDFE8E5F6A66}" presName="hierRoot2" presStyleCnt="0">
        <dgm:presLayoutVars>
          <dgm:hierBranch val="init"/>
        </dgm:presLayoutVars>
      </dgm:prSet>
      <dgm:spPr/>
    </dgm:pt>
    <dgm:pt modelId="{811AAB70-B750-4265-82C8-3727BB0137BA}" type="pres">
      <dgm:prSet presAssocID="{92487C73-7406-4BAD-ABCF-FDFE8E5F6A66}" presName="rootComposite" presStyleCnt="0"/>
      <dgm:spPr/>
    </dgm:pt>
    <dgm:pt modelId="{7E7AA698-A3B7-4EEC-B9AB-2C59F989DA21}" type="pres">
      <dgm:prSet presAssocID="{92487C73-7406-4BAD-ABCF-FDFE8E5F6A66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465057-2EDF-42F9-91BF-B4991B46AD8C}" type="pres">
      <dgm:prSet presAssocID="{92487C73-7406-4BAD-ABCF-FDFE8E5F6A66}" presName="rootConnector" presStyleLbl="node3" presStyleIdx="1" presStyleCnt="6"/>
      <dgm:spPr/>
      <dgm:t>
        <a:bodyPr/>
        <a:lstStyle/>
        <a:p>
          <a:endParaRPr lang="en-US"/>
        </a:p>
      </dgm:t>
    </dgm:pt>
    <dgm:pt modelId="{5DDD1D97-F2C9-46E9-AB54-48830A1D7CB3}" type="pres">
      <dgm:prSet presAssocID="{92487C73-7406-4BAD-ABCF-FDFE8E5F6A66}" presName="hierChild4" presStyleCnt="0"/>
      <dgm:spPr/>
    </dgm:pt>
    <dgm:pt modelId="{F9EB6A01-70F2-4BA4-91A1-C3F99334D4EA}" type="pres">
      <dgm:prSet presAssocID="{92487C73-7406-4BAD-ABCF-FDFE8E5F6A66}" presName="hierChild5" presStyleCnt="0"/>
      <dgm:spPr/>
    </dgm:pt>
    <dgm:pt modelId="{9DEE3077-6393-40B1-A61E-23062BE7B9EF}" type="pres">
      <dgm:prSet presAssocID="{19CCE91B-4146-4F6B-88E7-D2321CC6CE27}" presName="Name37" presStyleLbl="parChTrans1D3" presStyleIdx="2" presStyleCnt="6"/>
      <dgm:spPr/>
      <dgm:t>
        <a:bodyPr/>
        <a:lstStyle/>
        <a:p>
          <a:endParaRPr lang="en-US"/>
        </a:p>
      </dgm:t>
    </dgm:pt>
    <dgm:pt modelId="{D08A8974-B33F-4FE7-97C3-4938FBE7F1BA}" type="pres">
      <dgm:prSet presAssocID="{F0AEAD68-8B69-429B-B989-B1A74E040A41}" presName="hierRoot2" presStyleCnt="0">
        <dgm:presLayoutVars>
          <dgm:hierBranch val="init"/>
        </dgm:presLayoutVars>
      </dgm:prSet>
      <dgm:spPr/>
    </dgm:pt>
    <dgm:pt modelId="{858791D6-64D8-417A-BEA6-252B6090632C}" type="pres">
      <dgm:prSet presAssocID="{F0AEAD68-8B69-429B-B989-B1A74E040A41}" presName="rootComposite" presStyleCnt="0"/>
      <dgm:spPr/>
    </dgm:pt>
    <dgm:pt modelId="{B967CEE3-3CBA-4092-AC6B-38062DD8BB6B}" type="pres">
      <dgm:prSet presAssocID="{F0AEAD68-8B69-429B-B989-B1A74E040A4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C2F5C-9DB1-469F-A522-D812F0BE1F50}" type="pres">
      <dgm:prSet presAssocID="{F0AEAD68-8B69-429B-B989-B1A74E040A41}" presName="rootConnector" presStyleLbl="node3" presStyleIdx="2" presStyleCnt="6"/>
      <dgm:spPr/>
      <dgm:t>
        <a:bodyPr/>
        <a:lstStyle/>
        <a:p>
          <a:endParaRPr lang="en-US"/>
        </a:p>
      </dgm:t>
    </dgm:pt>
    <dgm:pt modelId="{337276C7-8DE5-4AC8-8E73-668DC30D46F9}" type="pres">
      <dgm:prSet presAssocID="{F0AEAD68-8B69-429B-B989-B1A74E040A41}" presName="hierChild4" presStyleCnt="0"/>
      <dgm:spPr/>
    </dgm:pt>
    <dgm:pt modelId="{9BDD9835-1243-452E-B4D6-0EDF30A4DDFF}" type="pres">
      <dgm:prSet presAssocID="{F0AEAD68-8B69-429B-B989-B1A74E040A41}" presName="hierChild5" presStyleCnt="0"/>
      <dgm:spPr/>
    </dgm:pt>
    <dgm:pt modelId="{49DED5D1-A40D-483F-8D2F-E2CC79F7D305}" type="pres">
      <dgm:prSet presAssocID="{A31D5913-4F1C-4219-9E92-D7CF4709C2BD}" presName="Name37" presStyleLbl="parChTrans1D3" presStyleIdx="3" presStyleCnt="6"/>
      <dgm:spPr/>
      <dgm:t>
        <a:bodyPr/>
        <a:lstStyle/>
        <a:p>
          <a:endParaRPr lang="en-US"/>
        </a:p>
      </dgm:t>
    </dgm:pt>
    <dgm:pt modelId="{3117C9A5-0170-49D5-B3C1-C5EA00AB9920}" type="pres">
      <dgm:prSet presAssocID="{7ABC5E77-D516-4A2F-89BF-CE44D52024D6}" presName="hierRoot2" presStyleCnt="0">
        <dgm:presLayoutVars>
          <dgm:hierBranch val="init"/>
        </dgm:presLayoutVars>
      </dgm:prSet>
      <dgm:spPr/>
    </dgm:pt>
    <dgm:pt modelId="{2623531C-ED7B-4D34-B04F-71449E153EBF}" type="pres">
      <dgm:prSet presAssocID="{7ABC5E77-D516-4A2F-89BF-CE44D52024D6}" presName="rootComposite" presStyleCnt="0"/>
      <dgm:spPr/>
    </dgm:pt>
    <dgm:pt modelId="{2B9E21B8-831A-4105-8A13-33A9EBF12124}" type="pres">
      <dgm:prSet presAssocID="{7ABC5E77-D516-4A2F-89BF-CE44D52024D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602E2-EF45-4C62-8709-981867C42C42}" type="pres">
      <dgm:prSet presAssocID="{7ABC5E77-D516-4A2F-89BF-CE44D52024D6}" presName="rootConnector" presStyleLbl="node3" presStyleIdx="3" presStyleCnt="6"/>
      <dgm:spPr/>
      <dgm:t>
        <a:bodyPr/>
        <a:lstStyle/>
        <a:p>
          <a:endParaRPr lang="en-US"/>
        </a:p>
      </dgm:t>
    </dgm:pt>
    <dgm:pt modelId="{DEFF3EF9-6621-416E-9C95-A9A869107BD1}" type="pres">
      <dgm:prSet presAssocID="{7ABC5E77-D516-4A2F-89BF-CE44D52024D6}" presName="hierChild4" presStyleCnt="0"/>
      <dgm:spPr/>
    </dgm:pt>
    <dgm:pt modelId="{8F7C3C04-A239-4153-98E7-1A4A15C38962}" type="pres">
      <dgm:prSet presAssocID="{7ABC5E77-D516-4A2F-89BF-CE44D52024D6}" presName="hierChild5" presStyleCnt="0"/>
      <dgm:spPr/>
    </dgm:pt>
    <dgm:pt modelId="{7F7A4633-A539-4CD5-8EE2-F73C154103B0}" type="pres">
      <dgm:prSet presAssocID="{93F0D579-8F86-4B5E-910C-214E081A4AA1}" presName="hierChild5" presStyleCnt="0"/>
      <dgm:spPr/>
    </dgm:pt>
    <dgm:pt modelId="{B0717956-ED15-4711-94A7-6A801BC50BBB}" type="pres">
      <dgm:prSet presAssocID="{DFF09002-37EC-4F36-B548-52CAA8072FE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E57B196E-9469-41D9-A1AE-3BE0520BB4C2}" type="pres">
      <dgm:prSet presAssocID="{5545712D-6214-4FEB-8765-1C7FCED3258E}" presName="hierRoot2" presStyleCnt="0">
        <dgm:presLayoutVars>
          <dgm:hierBranch val="init"/>
        </dgm:presLayoutVars>
      </dgm:prSet>
      <dgm:spPr/>
    </dgm:pt>
    <dgm:pt modelId="{E56149EB-23D7-4374-BC59-8E969FB08163}" type="pres">
      <dgm:prSet presAssocID="{5545712D-6214-4FEB-8765-1C7FCED3258E}" presName="rootComposite" presStyleCnt="0"/>
      <dgm:spPr/>
    </dgm:pt>
    <dgm:pt modelId="{71CC779E-91B1-4DE7-99BF-71292A7102B2}" type="pres">
      <dgm:prSet presAssocID="{5545712D-6214-4FEB-8765-1C7FCED3258E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C5F6EF-9F83-46DE-8831-DEDF2C187CA6}" type="pres">
      <dgm:prSet presAssocID="{5545712D-6214-4FEB-8765-1C7FCED3258E}" presName="rootConnector" presStyleLbl="node2" presStyleIdx="1" presStyleCnt="2"/>
      <dgm:spPr/>
      <dgm:t>
        <a:bodyPr/>
        <a:lstStyle/>
        <a:p>
          <a:endParaRPr lang="en-US"/>
        </a:p>
      </dgm:t>
    </dgm:pt>
    <dgm:pt modelId="{FC3F8A4A-7646-4DB5-816E-1D72EA21B782}" type="pres">
      <dgm:prSet presAssocID="{5545712D-6214-4FEB-8765-1C7FCED3258E}" presName="hierChild4" presStyleCnt="0"/>
      <dgm:spPr/>
    </dgm:pt>
    <dgm:pt modelId="{04011A05-33BC-43FF-BC68-0806F1EE136D}" type="pres">
      <dgm:prSet presAssocID="{AC59382B-6852-4147-8AAC-1DF80FB2F9AC}" presName="Name37" presStyleLbl="parChTrans1D3" presStyleIdx="4" presStyleCnt="6"/>
      <dgm:spPr/>
      <dgm:t>
        <a:bodyPr/>
        <a:lstStyle/>
        <a:p>
          <a:endParaRPr lang="en-US"/>
        </a:p>
      </dgm:t>
    </dgm:pt>
    <dgm:pt modelId="{C724DF71-D655-448B-A3B2-C4B5B57873C2}" type="pres">
      <dgm:prSet presAssocID="{EA8F203F-936A-4875-8E1D-CAFF47567C57}" presName="hierRoot2" presStyleCnt="0">
        <dgm:presLayoutVars>
          <dgm:hierBranch val="init"/>
        </dgm:presLayoutVars>
      </dgm:prSet>
      <dgm:spPr/>
    </dgm:pt>
    <dgm:pt modelId="{0DBAC29F-F52F-4C35-9586-B003F9B48748}" type="pres">
      <dgm:prSet presAssocID="{EA8F203F-936A-4875-8E1D-CAFF47567C57}" presName="rootComposite" presStyleCnt="0"/>
      <dgm:spPr/>
    </dgm:pt>
    <dgm:pt modelId="{5240C5E6-3F13-484B-813B-768590C53C6C}" type="pres">
      <dgm:prSet presAssocID="{EA8F203F-936A-4875-8E1D-CAFF47567C57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746F00-6B76-453E-86CB-229252EE18EF}" type="pres">
      <dgm:prSet presAssocID="{EA8F203F-936A-4875-8E1D-CAFF47567C57}" presName="rootConnector" presStyleLbl="node3" presStyleIdx="4" presStyleCnt="6"/>
      <dgm:spPr/>
      <dgm:t>
        <a:bodyPr/>
        <a:lstStyle/>
        <a:p>
          <a:endParaRPr lang="en-US"/>
        </a:p>
      </dgm:t>
    </dgm:pt>
    <dgm:pt modelId="{FAF2CC68-FA25-480F-B1AD-40C314500D09}" type="pres">
      <dgm:prSet presAssocID="{EA8F203F-936A-4875-8E1D-CAFF47567C57}" presName="hierChild4" presStyleCnt="0"/>
      <dgm:spPr/>
    </dgm:pt>
    <dgm:pt modelId="{3BFB34C0-C00A-4706-950F-35C515BEB4BA}" type="pres">
      <dgm:prSet presAssocID="{19727B83-2009-4095-9A08-5B3069AEC513}" presName="Name37" presStyleLbl="parChTrans1D4" presStyleIdx="0" presStyleCnt="4"/>
      <dgm:spPr/>
      <dgm:t>
        <a:bodyPr/>
        <a:lstStyle/>
        <a:p>
          <a:endParaRPr lang="en-US"/>
        </a:p>
      </dgm:t>
    </dgm:pt>
    <dgm:pt modelId="{FBFBD4C7-D53B-4403-B21F-8BF2D4139E84}" type="pres">
      <dgm:prSet presAssocID="{022B1EE6-29DF-4021-B16B-5A1247540C1B}" presName="hierRoot2" presStyleCnt="0">
        <dgm:presLayoutVars>
          <dgm:hierBranch val="init"/>
        </dgm:presLayoutVars>
      </dgm:prSet>
      <dgm:spPr/>
    </dgm:pt>
    <dgm:pt modelId="{AFF88510-ECDD-4044-98E7-2C366824B1C4}" type="pres">
      <dgm:prSet presAssocID="{022B1EE6-29DF-4021-B16B-5A1247540C1B}" presName="rootComposite" presStyleCnt="0"/>
      <dgm:spPr/>
    </dgm:pt>
    <dgm:pt modelId="{47274660-DF95-43E2-A660-1E26BBC2A3D0}" type="pres">
      <dgm:prSet presAssocID="{022B1EE6-29DF-4021-B16B-5A1247540C1B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6532D-D461-40A1-8ABD-91BBE3DC1335}" type="pres">
      <dgm:prSet presAssocID="{022B1EE6-29DF-4021-B16B-5A1247540C1B}" presName="rootConnector" presStyleLbl="node4" presStyleIdx="0" presStyleCnt="4"/>
      <dgm:spPr/>
      <dgm:t>
        <a:bodyPr/>
        <a:lstStyle/>
        <a:p>
          <a:endParaRPr lang="en-US"/>
        </a:p>
      </dgm:t>
    </dgm:pt>
    <dgm:pt modelId="{3AB270C3-D124-4AB0-A26D-993576A17B6B}" type="pres">
      <dgm:prSet presAssocID="{022B1EE6-29DF-4021-B16B-5A1247540C1B}" presName="hierChild4" presStyleCnt="0"/>
      <dgm:spPr/>
    </dgm:pt>
    <dgm:pt modelId="{A48CE8C3-6D49-4EE4-B0DD-7AB2BDC6BD12}" type="pres">
      <dgm:prSet presAssocID="{022B1EE6-29DF-4021-B16B-5A1247540C1B}" presName="hierChild5" presStyleCnt="0"/>
      <dgm:spPr/>
    </dgm:pt>
    <dgm:pt modelId="{09DE4C0B-BEA4-446D-96E2-96F493982415}" type="pres">
      <dgm:prSet presAssocID="{16E63030-6320-4B61-A748-7B8214134EE8}" presName="Name37" presStyleLbl="parChTrans1D4" presStyleIdx="1" presStyleCnt="4"/>
      <dgm:spPr/>
      <dgm:t>
        <a:bodyPr/>
        <a:lstStyle/>
        <a:p>
          <a:endParaRPr lang="en-US"/>
        </a:p>
      </dgm:t>
    </dgm:pt>
    <dgm:pt modelId="{FF81F070-3ECC-4DD0-B77F-3DC978C9CF6C}" type="pres">
      <dgm:prSet presAssocID="{F343485A-9E0C-4362-8B97-03FEB88BDD61}" presName="hierRoot2" presStyleCnt="0">
        <dgm:presLayoutVars>
          <dgm:hierBranch val="init"/>
        </dgm:presLayoutVars>
      </dgm:prSet>
      <dgm:spPr/>
    </dgm:pt>
    <dgm:pt modelId="{6AAA8362-B70C-4BCB-8260-74F249BA070B}" type="pres">
      <dgm:prSet presAssocID="{F343485A-9E0C-4362-8B97-03FEB88BDD61}" presName="rootComposite" presStyleCnt="0"/>
      <dgm:spPr/>
    </dgm:pt>
    <dgm:pt modelId="{A714F78A-47AB-4E3B-B061-6AB780D18165}" type="pres">
      <dgm:prSet presAssocID="{F343485A-9E0C-4362-8B97-03FEB88BDD61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AA010F-9B4E-483C-AE43-CD0DE051D94C}" type="pres">
      <dgm:prSet presAssocID="{F343485A-9E0C-4362-8B97-03FEB88BDD61}" presName="rootConnector" presStyleLbl="node4" presStyleIdx="1" presStyleCnt="4"/>
      <dgm:spPr/>
      <dgm:t>
        <a:bodyPr/>
        <a:lstStyle/>
        <a:p>
          <a:endParaRPr lang="en-US"/>
        </a:p>
      </dgm:t>
    </dgm:pt>
    <dgm:pt modelId="{BD128682-1864-40BD-AB7F-2CAC339EA449}" type="pres">
      <dgm:prSet presAssocID="{F343485A-9E0C-4362-8B97-03FEB88BDD61}" presName="hierChild4" presStyleCnt="0"/>
      <dgm:spPr/>
    </dgm:pt>
    <dgm:pt modelId="{41218D2D-A200-4931-A73D-4CF3D787C4B7}" type="pres">
      <dgm:prSet presAssocID="{F343485A-9E0C-4362-8B97-03FEB88BDD61}" presName="hierChild5" presStyleCnt="0"/>
      <dgm:spPr/>
    </dgm:pt>
    <dgm:pt modelId="{676F0F5B-F1F6-443B-B04F-272373E77657}" type="pres">
      <dgm:prSet presAssocID="{EA8F203F-936A-4875-8E1D-CAFF47567C57}" presName="hierChild5" presStyleCnt="0"/>
      <dgm:spPr/>
    </dgm:pt>
    <dgm:pt modelId="{65315C14-30F0-42CD-8C50-F4D9EA234743}" type="pres">
      <dgm:prSet presAssocID="{CED7110D-7F85-4CCA-BB58-8C6430CB1C9A}" presName="Name37" presStyleLbl="parChTrans1D3" presStyleIdx="5" presStyleCnt="6"/>
      <dgm:spPr/>
      <dgm:t>
        <a:bodyPr/>
        <a:lstStyle/>
        <a:p>
          <a:endParaRPr lang="en-US"/>
        </a:p>
      </dgm:t>
    </dgm:pt>
    <dgm:pt modelId="{66B41796-FFA2-4AE7-8431-E2C75C3EA1AB}" type="pres">
      <dgm:prSet presAssocID="{68943E82-F89D-48A9-9413-17CE59F9D5B9}" presName="hierRoot2" presStyleCnt="0">
        <dgm:presLayoutVars>
          <dgm:hierBranch val="init"/>
        </dgm:presLayoutVars>
      </dgm:prSet>
      <dgm:spPr/>
    </dgm:pt>
    <dgm:pt modelId="{DC372521-C864-441C-9572-532897D21517}" type="pres">
      <dgm:prSet presAssocID="{68943E82-F89D-48A9-9413-17CE59F9D5B9}" presName="rootComposite" presStyleCnt="0"/>
      <dgm:spPr/>
    </dgm:pt>
    <dgm:pt modelId="{A21F27AD-CF4A-4615-9F6A-B966DDB81E0B}" type="pres">
      <dgm:prSet presAssocID="{68943E82-F89D-48A9-9413-17CE59F9D5B9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8D2C2-C386-4A5E-865B-43AD82F8CCC1}" type="pres">
      <dgm:prSet presAssocID="{68943E82-F89D-48A9-9413-17CE59F9D5B9}" presName="rootConnector" presStyleLbl="node3" presStyleIdx="5" presStyleCnt="6"/>
      <dgm:spPr/>
      <dgm:t>
        <a:bodyPr/>
        <a:lstStyle/>
        <a:p>
          <a:endParaRPr lang="en-US"/>
        </a:p>
      </dgm:t>
    </dgm:pt>
    <dgm:pt modelId="{77A624E2-4013-467F-9DC3-FF33856E8460}" type="pres">
      <dgm:prSet presAssocID="{68943E82-F89D-48A9-9413-17CE59F9D5B9}" presName="hierChild4" presStyleCnt="0"/>
      <dgm:spPr/>
    </dgm:pt>
    <dgm:pt modelId="{B84DF1D0-176D-426D-9312-C809FF0C7210}" type="pres">
      <dgm:prSet presAssocID="{9875B06C-C1DE-49C9-9DF7-F289BA622575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F745070-2E74-48AB-B39F-EB8C30F582A4}" type="pres">
      <dgm:prSet presAssocID="{787AACEA-801D-4F91-96B7-175D622618DA}" presName="hierRoot2" presStyleCnt="0">
        <dgm:presLayoutVars>
          <dgm:hierBranch val="init"/>
        </dgm:presLayoutVars>
      </dgm:prSet>
      <dgm:spPr/>
    </dgm:pt>
    <dgm:pt modelId="{22F9174B-04DB-4A1A-B3B4-97DA70EE4BF0}" type="pres">
      <dgm:prSet presAssocID="{787AACEA-801D-4F91-96B7-175D622618DA}" presName="rootComposite" presStyleCnt="0"/>
      <dgm:spPr/>
    </dgm:pt>
    <dgm:pt modelId="{EB7BBD86-2D07-43F8-B72A-25A689EA3AD9}" type="pres">
      <dgm:prSet presAssocID="{787AACEA-801D-4F91-96B7-175D622618DA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302A5D-71E0-40B0-8352-5586B0EF0291}" type="pres">
      <dgm:prSet presAssocID="{787AACEA-801D-4F91-96B7-175D622618DA}" presName="rootConnector" presStyleLbl="node4" presStyleIdx="2" presStyleCnt="4"/>
      <dgm:spPr/>
      <dgm:t>
        <a:bodyPr/>
        <a:lstStyle/>
        <a:p>
          <a:endParaRPr lang="en-US"/>
        </a:p>
      </dgm:t>
    </dgm:pt>
    <dgm:pt modelId="{17E6FA60-40EF-49CC-A433-2DA3CD581255}" type="pres">
      <dgm:prSet presAssocID="{787AACEA-801D-4F91-96B7-175D622618DA}" presName="hierChild4" presStyleCnt="0"/>
      <dgm:spPr/>
    </dgm:pt>
    <dgm:pt modelId="{6F5081F9-E935-4047-BEC1-EE43520200E9}" type="pres">
      <dgm:prSet presAssocID="{787AACEA-801D-4F91-96B7-175D622618DA}" presName="hierChild5" presStyleCnt="0"/>
      <dgm:spPr/>
    </dgm:pt>
    <dgm:pt modelId="{42A82840-C858-4571-9385-FA60231592C6}" type="pres">
      <dgm:prSet presAssocID="{AC6D292E-C24E-495C-BD16-FB73C258951C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AA1B706-2344-477C-8E15-1DB78752184E}" type="pres">
      <dgm:prSet presAssocID="{505CE183-9AB2-4661-B682-890D1F63006E}" presName="hierRoot2" presStyleCnt="0">
        <dgm:presLayoutVars>
          <dgm:hierBranch val="init"/>
        </dgm:presLayoutVars>
      </dgm:prSet>
      <dgm:spPr/>
    </dgm:pt>
    <dgm:pt modelId="{C97E5F04-6170-4F39-B25F-7F450D668C68}" type="pres">
      <dgm:prSet presAssocID="{505CE183-9AB2-4661-B682-890D1F63006E}" presName="rootComposite" presStyleCnt="0"/>
      <dgm:spPr/>
    </dgm:pt>
    <dgm:pt modelId="{A5045747-8E24-46E5-B586-69A4804496EA}" type="pres">
      <dgm:prSet presAssocID="{505CE183-9AB2-4661-B682-890D1F63006E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EC2CE8-4C05-43DB-8213-88DAD730764B}" type="pres">
      <dgm:prSet presAssocID="{505CE183-9AB2-4661-B682-890D1F63006E}" presName="rootConnector" presStyleLbl="node4" presStyleIdx="3" presStyleCnt="4"/>
      <dgm:spPr/>
      <dgm:t>
        <a:bodyPr/>
        <a:lstStyle/>
        <a:p>
          <a:endParaRPr lang="en-US"/>
        </a:p>
      </dgm:t>
    </dgm:pt>
    <dgm:pt modelId="{D7973AB7-EF6D-4A9D-9538-A7BE536758B8}" type="pres">
      <dgm:prSet presAssocID="{505CE183-9AB2-4661-B682-890D1F63006E}" presName="hierChild4" presStyleCnt="0"/>
      <dgm:spPr/>
    </dgm:pt>
    <dgm:pt modelId="{50AEA78E-EE01-460F-8152-EB8C0A8DE254}" type="pres">
      <dgm:prSet presAssocID="{505CE183-9AB2-4661-B682-890D1F63006E}" presName="hierChild5" presStyleCnt="0"/>
      <dgm:spPr/>
    </dgm:pt>
    <dgm:pt modelId="{4B84FBF9-D62A-4597-A121-A0B499EDF522}" type="pres">
      <dgm:prSet presAssocID="{68943E82-F89D-48A9-9413-17CE59F9D5B9}" presName="hierChild5" presStyleCnt="0"/>
      <dgm:spPr/>
    </dgm:pt>
    <dgm:pt modelId="{20D669EC-F978-4740-8734-6B6AB956AEC6}" type="pres">
      <dgm:prSet presAssocID="{5545712D-6214-4FEB-8765-1C7FCED3258E}" presName="hierChild5" presStyleCnt="0"/>
      <dgm:spPr/>
    </dgm:pt>
    <dgm:pt modelId="{E446E834-3F76-412F-87CB-E2BA166FDE8B}" type="pres">
      <dgm:prSet presAssocID="{DFB97CE8-C57F-49AA-B8CD-1FA38C1497E0}" presName="hierChild3" presStyleCnt="0"/>
      <dgm:spPr/>
    </dgm:pt>
  </dgm:ptLst>
  <dgm:cxnLst>
    <dgm:cxn modelId="{5060E788-D732-474D-951C-5C5420172ED2}" srcId="{DFB97CE8-C57F-49AA-B8CD-1FA38C1497E0}" destId="{93F0D579-8F86-4B5E-910C-214E081A4AA1}" srcOrd="0" destOrd="0" parTransId="{B624E7E4-A668-4FC7-BD2B-D48228DDEFAB}" sibTransId="{960B3DB6-087A-479A-9BFB-C3893715EC7A}"/>
    <dgm:cxn modelId="{07EA3C4E-1F45-4C27-AABD-A0D8E68EF84A}" srcId="{5545712D-6214-4FEB-8765-1C7FCED3258E}" destId="{68943E82-F89D-48A9-9413-17CE59F9D5B9}" srcOrd="1" destOrd="0" parTransId="{CED7110D-7F85-4CCA-BB58-8C6430CB1C9A}" sibTransId="{233B1592-3770-4A9F-9670-9DF336C8F8F5}"/>
    <dgm:cxn modelId="{2899BE34-CDF3-49AD-B569-6CAB9F96A01B}" type="presOf" srcId="{F2832BBA-6641-40FD-9C92-6689317E1BA0}" destId="{AD7B36B5-DA48-4B7A-8297-4CC8E5B30CFA}" srcOrd="0" destOrd="0" presId="urn:microsoft.com/office/officeart/2005/8/layout/orgChart1"/>
    <dgm:cxn modelId="{8EC3DAE2-31DC-4804-881B-0035B84C6C98}" type="presOf" srcId="{16E63030-6320-4B61-A748-7B8214134EE8}" destId="{09DE4C0B-BEA4-446D-96E2-96F493982415}" srcOrd="0" destOrd="0" presId="urn:microsoft.com/office/officeart/2005/8/layout/orgChart1"/>
    <dgm:cxn modelId="{4CB15AE9-1B1B-47CF-B848-47031B0C9184}" type="presOf" srcId="{68943E82-F89D-48A9-9413-17CE59F9D5B9}" destId="{A21F27AD-CF4A-4615-9F6A-B966DDB81E0B}" srcOrd="0" destOrd="0" presId="urn:microsoft.com/office/officeart/2005/8/layout/orgChart1"/>
    <dgm:cxn modelId="{6D4D1207-77C9-4E0E-8543-896333935DA0}" type="presOf" srcId="{AC59382B-6852-4147-8AAC-1DF80FB2F9AC}" destId="{04011A05-33BC-43FF-BC68-0806F1EE136D}" srcOrd="0" destOrd="0" presId="urn:microsoft.com/office/officeart/2005/8/layout/orgChart1"/>
    <dgm:cxn modelId="{925C7553-847E-4148-8C9D-C54550E30BE6}" type="presOf" srcId="{787AACEA-801D-4F91-96B7-175D622618DA}" destId="{18302A5D-71E0-40B0-8352-5586B0EF0291}" srcOrd="1" destOrd="0" presId="urn:microsoft.com/office/officeart/2005/8/layout/orgChart1"/>
    <dgm:cxn modelId="{64D8C949-4BB3-4ED3-8197-AF8128F10F2C}" type="presOf" srcId="{92487C73-7406-4BAD-ABCF-FDFE8E5F6A66}" destId="{B7465057-2EDF-42F9-91BF-B4991B46AD8C}" srcOrd="1" destOrd="0" presId="urn:microsoft.com/office/officeart/2005/8/layout/orgChart1"/>
    <dgm:cxn modelId="{7C7DEB6B-41B8-44E0-9180-5B62D72F2842}" type="presOf" srcId="{022B1EE6-29DF-4021-B16B-5A1247540C1B}" destId="{47274660-DF95-43E2-A660-1E26BBC2A3D0}" srcOrd="0" destOrd="0" presId="urn:microsoft.com/office/officeart/2005/8/layout/orgChart1"/>
    <dgm:cxn modelId="{FE86B408-AB9A-4718-BC63-FBCDCC31934E}" type="presOf" srcId="{505CE183-9AB2-4661-B682-890D1F63006E}" destId="{A5045747-8E24-46E5-B586-69A4804496EA}" srcOrd="0" destOrd="0" presId="urn:microsoft.com/office/officeart/2005/8/layout/orgChart1"/>
    <dgm:cxn modelId="{6E8026AE-DDA6-40D4-9D3F-8087213E7E9F}" type="presOf" srcId="{F0AEAD68-8B69-429B-B989-B1A74E040A41}" destId="{B967CEE3-3CBA-4092-AC6B-38062DD8BB6B}" srcOrd="0" destOrd="0" presId="urn:microsoft.com/office/officeart/2005/8/layout/orgChart1"/>
    <dgm:cxn modelId="{DA8AC23F-5D9B-4CBE-A82E-7187C8627C49}" type="presOf" srcId="{7ABC5E77-D516-4A2F-89BF-CE44D52024D6}" destId="{2B9E21B8-831A-4105-8A13-33A9EBF12124}" srcOrd="0" destOrd="0" presId="urn:microsoft.com/office/officeart/2005/8/layout/orgChart1"/>
    <dgm:cxn modelId="{4FC1D0C1-7548-4AE2-BFA7-000DAD36D808}" type="presOf" srcId="{68943E82-F89D-48A9-9413-17CE59F9D5B9}" destId="{3A48D2C2-C386-4A5E-865B-43AD82F8CCC1}" srcOrd="1" destOrd="0" presId="urn:microsoft.com/office/officeart/2005/8/layout/orgChart1"/>
    <dgm:cxn modelId="{8856F601-8804-44E9-ABB4-5302D71D7F3C}" type="presOf" srcId="{9875B06C-C1DE-49C9-9DF7-F289BA622575}" destId="{B84DF1D0-176D-426D-9312-C809FF0C7210}" srcOrd="0" destOrd="0" presId="urn:microsoft.com/office/officeart/2005/8/layout/orgChart1"/>
    <dgm:cxn modelId="{18CC6D47-5C58-477B-9DC8-92C5BB796A9A}" srcId="{68943E82-F89D-48A9-9413-17CE59F9D5B9}" destId="{505CE183-9AB2-4661-B682-890D1F63006E}" srcOrd="1" destOrd="0" parTransId="{AC6D292E-C24E-495C-BD16-FB73C258951C}" sibTransId="{D2EB4E75-90E8-4F39-89E8-45554C081200}"/>
    <dgm:cxn modelId="{1F4F4652-3976-44CC-8DE5-540589CBA979}" type="presOf" srcId="{5545712D-6214-4FEB-8765-1C7FCED3258E}" destId="{1CC5F6EF-9F83-46DE-8831-DEDF2C187CA6}" srcOrd="1" destOrd="0" presId="urn:microsoft.com/office/officeart/2005/8/layout/orgChart1"/>
    <dgm:cxn modelId="{3EC5E406-BF40-49D0-9A7B-844587AED500}" type="presOf" srcId="{EE2FBD94-6904-4365-9E5F-77D709E7E4FE}" destId="{7C5657CB-9044-43D6-BABB-02D4AE58932A}" srcOrd="0" destOrd="0" presId="urn:microsoft.com/office/officeart/2005/8/layout/orgChart1"/>
    <dgm:cxn modelId="{E19B70EE-7BAB-44D4-BA0A-8CAB0A6EB1A0}" type="presOf" srcId="{787AACEA-801D-4F91-96B7-175D622618DA}" destId="{EB7BBD86-2D07-43F8-B72A-25A689EA3AD9}" srcOrd="0" destOrd="0" presId="urn:microsoft.com/office/officeart/2005/8/layout/orgChart1"/>
    <dgm:cxn modelId="{09E536CA-7F76-4C4B-B30A-5001BBC2F0E9}" type="presOf" srcId="{AC6D292E-C24E-495C-BD16-FB73C258951C}" destId="{42A82840-C858-4571-9385-FA60231592C6}" srcOrd="0" destOrd="0" presId="urn:microsoft.com/office/officeart/2005/8/layout/orgChart1"/>
    <dgm:cxn modelId="{2815409D-E90C-4187-9C0E-758DD1F9CA8D}" srcId="{93F0D579-8F86-4B5E-910C-214E081A4AA1}" destId="{7ABC5E77-D516-4A2F-89BF-CE44D52024D6}" srcOrd="3" destOrd="0" parTransId="{A31D5913-4F1C-4219-9E92-D7CF4709C2BD}" sibTransId="{D5070EDC-A0B2-4135-9F92-C4EF2943F71A}"/>
    <dgm:cxn modelId="{7E6F41F1-4456-44C6-BF80-6F2B5FB84FB0}" type="presOf" srcId="{F343485A-9E0C-4362-8B97-03FEB88BDD61}" destId="{A714F78A-47AB-4E3B-B061-6AB780D18165}" srcOrd="0" destOrd="0" presId="urn:microsoft.com/office/officeart/2005/8/layout/orgChart1"/>
    <dgm:cxn modelId="{A724D697-2E06-4D03-99EE-885A4C0E89A6}" srcId="{EA8F203F-936A-4875-8E1D-CAFF47567C57}" destId="{F343485A-9E0C-4362-8B97-03FEB88BDD61}" srcOrd="1" destOrd="0" parTransId="{16E63030-6320-4B61-A748-7B8214134EE8}" sibTransId="{0008AC8C-0414-4D6B-AE81-11E7E27AF025}"/>
    <dgm:cxn modelId="{96C0DBA7-D5E8-40C0-B723-F629B48B58C4}" srcId="{EA8F203F-936A-4875-8E1D-CAFF47567C57}" destId="{022B1EE6-29DF-4021-B16B-5A1247540C1B}" srcOrd="0" destOrd="0" parTransId="{19727B83-2009-4095-9A08-5B3069AEC513}" sibTransId="{FA36657A-8E7F-4CAB-A56D-8F30C8885634}"/>
    <dgm:cxn modelId="{AC7C40B4-072D-47EA-A0B9-A78650FDF8BD}" type="presOf" srcId="{022B1EE6-29DF-4021-B16B-5A1247540C1B}" destId="{7166532D-D461-40A1-8ABD-91BBE3DC1335}" srcOrd="1" destOrd="0" presId="urn:microsoft.com/office/officeart/2005/8/layout/orgChart1"/>
    <dgm:cxn modelId="{2D3256E6-1E00-4840-84F0-3186675D7165}" type="presOf" srcId="{B624E7E4-A668-4FC7-BD2B-D48228DDEFAB}" destId="{8FE9F781-3118-46D1-8D1F-AC248FC5C132}" srcOrd="0" destOrd="0" presId="urn:microsoft.com/office/officeart/2005/8/layout/orgChart1"/>
    <dgm:cxn modelId="{47C628D4-BD98-4F0D-94CC-6CB75F944C89}" srcId="{93F0D579-8F86-4B5E-910C-214E081A4AA1}" destId="{F0AEAD68-8B69-429B-B989-B1A74E040A41}" srcOrd="2" destOrd="0" parTransId="{19CCE91B-4146-4F6B-88E7-D2321CC6CE27}" sibTransId="{30D693F5-7744-4ECE-B849-D50FD05FC33B}"/>
    <dgm:cxn modelId="{57511AD9-34F9-4A1D-A849-FCC782B1DEE4}" srcId="{F2832BBA-6641-40FD-9C92-6689317E1BA0}" destId="{DFB97CE8-C57F-49AA-B8CD-1FA38C1497E0}" srcOrd="0" destOrd="0" parTransId="{022A3502-BA8E-4B57-9C29-05A0497B3261}" sibTransId="{6417F96E-1FAC-452E-A2C3-E5E52D01DB82}"/>
    <dgm:cxn modelId="{B8EC175A-AE4D-466B-BE1D-5EB3D232CFBE}" type="presOf" srcId="{19727B83-2009-4095-9A08-5B3069AEC513}" destId="{3BFB34C0-C00A-4706-950F-35C515BEB4BA}" srcOrd="0" destOrd="0" presId="urn:microsoft.com/office/officeart/2005/8/layout/orgChart1"/>
    <dgm:cxn modelId="{A3B7BD0D-53AC-4025-8F44-9934C979032E}" type="presOf" srcId="{EA8F203F-936A-4875-8E1D-CAFF47567C57}" destId="{5240C5E6-3F13-484B-813B-768590C53C6C}" srcOrd="0" destOrd="0" presId="urn:microsoft.com/office/officeart/2005/8/layout/orgChart1"/>
    <dgm:cxn modelId="{90AA74DB-E5F6-490E-BA38-DB853E66E3BB}" type="presOf" srcId="{A31D5913-4F1C-4219-9E92-D7CF4709C2BD}" destId="{49DED5D1-A40D-483F-8D2F-E2CC79F7D305}" srcOrd="0" destOrd="0" presId="urn:microsoft.com/office/officeart/2005/8/layout/orgChart1"/>
    <dgm:cxn modelId="{438A1341-EDDC-4861-B6CA-54038163D0D6}" type="presOf" srcId="{F0AEAD68-8B69-429B-B989-B1A74E040A41}" destId="{BD0C2F5C-9DB1-469F-A522-D812F0BE1F50}" srcOrd="1" destOrd="0" presId="urn:microsoft.com/office/officeart/2005/8/layout/orgChart1"/>
    <dgm:cxn modelId="{917E06AE-FC56-4496-B131-C718C2ECCCDE}" type="presOf" srcId="{DFF09002-37EC-4F36-B548-52CAA8072FED}" destId="{B0717956-ED15-4711-94A7-6A801BC50BBB}" srcOrd="0" destOrd="0" presId="urn:microsoft.com/office/officeart/2005/8/layout/orgChart1"/>
    <dgm:cxn modelId="{5A7777B1-E3FE-4963-A9C8-3BF83E1BA036}" srcId="{93F0D579-8F86-4B5E-910C-214E081A4AA1}" destId="{92487C73-7406-4BAD-ABCF-FDFE8E5F6A66}" srcOrd="1" destOrd="0" parTransId="{379789B6-5242-4182-AD06-EB2EC34B7FE0}" sibTransId="{01953EC9-4C29-4A1D-B8AA-1521BD0E30E2}"/>
    <dgm:cxn modelId="{E359E1D3-9756-4BD2-8D71-6A58C7F7693B}" type="presOf" srcId="{DFB97CE8-C57F-49AA-B8CD-1FA38C1497E0}" destId="{4B31B305-C1A9-49F0-A096-B928583624BD}" srcOrd="1" destOrd="0" presId="urn:microsoft.com/office/officeart/2005/8/layout/orgChart1"/>
    <dgm:cxn modelId="{64409A6E-F6D4-440B-B9B7-E1693A087855}" type="presOf" srcId="{92487C73-7406-4BAD-ABCF-FDFE8E5F6A66}" destId="{7E7AA698-A3B7-4EEC-B9AB-2C59F989DA21}" srcOrd="0" destOrd="0" presId="urn:microsoft.com/office/officeart/2005/8/layout/orgChart1"/>
    <dgm:cxn modelId="{26105BD5-E3AC-420D-8CC0-EF0F4016B131}" type="presOf" srcId="{CED7110D-7F85-4CCA-BB58-8C6430CB1C9A}" destId="{65315C14-30F0-42CD-8C50-F4D9EA234743}" srcOrd="0" destOrd="0" presId="urn:microsoft.com/office/officeart/2005/8/layout/orgChart1"/>
    <dgm:cxn modelId="{32D8861F-6099-4CE5-BDBB-2D2DEBE45C41}" type="presOf" srcId="{93F0D579-8F86-4B5E-910C-214E081A4AA1}" destId="{D069684C-E255-4C29-B8C8-5A2E0D42A08A}" srcOrd="1" destOrd="0" presId="urn:microsoft.com/office/officeart/2005/8/layout/orgChart1"/>
    <dgm:cxn modelId="{58CD33BC-283F-4AF0-B5AF-6B0872E8E459}" type="presOf" srcId="{379789B6-5242-4182-AD06-EB2EC34B7FE0}" destId="{230A5171-CC2A-4996-87AA-CC267802C3BB}" srcOrd="0" destOrd="0" presId="urn:microsoft.com/office/officeart/2005/8/layout/orgChart1"/>
    <dgm:cxn modelId="{49F0DD42-A126-4B17-B58C-4A91FB5EA09F}" type="presOf" srcId="{DFB97CE8-C57F-49AA-B8CD-1FA38C1497E0}" destId="{F249D090-F53E-4018-A4FE-CD002536E548}" srcOrd="0" destOrd="0" presId="urn:microsoft.com/office/officeart/2005/8/layout/orgChart1"/>
    <dgm:cxn modelId="{F9AC688E-B5D4-4658-B1A5-D5A33A47B5EA}" srcId="{93F0D579-8F86-4B5E-910C-214E081A4AA1}" destId="{EE2FBD94-6904-4365-9E5F-77D709E7E4FE}" srcOrd="0" destOrd="0" parTransId="{0FD31C14-C450-4C23-A5CE-B9DD1882D2CF}" sibTransId="{9FE045B6-C3B8-4F53-8452-A5C13D593312}"/>
    <dgm:cxn modelId="{FB8C25B1-6492-42BF-9680-CCF24BBEEA56}" srcId="{68943E82-F89D-48A9-9413-17CE59F9D5B9}" destId="{787AACEA-801D-4F91-96B7-175D622618DA}" srcOrd="0" destOrd="0" parTransId="{9875B06C-C1DE-49C9-9DF7-F289BA622575}" sibTransId="{71326753-6B95-4CFA-97BE-D80A8EFBC6B3}"/>
    <dgm:cxn modelId="{6057F99B-241B-4171-BE22-9AB014E07649}" type="presOf" srcId="{505CE183-9AB2-4661-B682-890D1F63006E}" destId="{C8EC2CE8-4C05-43DB-8213-88DAD730764B}" srcOrd="1" destOrd="0" presId="urn:microsoft.com/office/officeart/2005/8/layout/orgChart1"/>
    <dgm:cxn modelId="{E317A931-A838-458D-A1F4-04E0A65A3265}" type="presOf" srcId="{19CCE91B-4146-4F6B-88E7-D2321CC6CE27}" destId="{9DEE3077-6393-40B1-A61E-23062BE7B9EF}" srcOrd="0" destOrd="0" presId="urn:microsoft.com/office/officeart/2005/8/layout/orgChart1"/>
    <dgm:cxn modelId="{FE224775-6643-411C-89AC-BB1732435166}" type="presOf" srcId="{93F0D579-8F86-4B5E-910C-214E081A4AA1}" destId="{FA556A87-4428-4D55-83D0-C27F381353A0}" srcOrd="0" destOrd="0" presId="urn:microsoft.com/office/officeart/2005/8/layout/orgChart1"/>
    <dgm:cxn modelId="{3F0D3941-B2BD-4E8D-A24E-EE00A264E8A1}" type="presOf" srcId="{EA8F203F-936A-4875-8E1D-CAFF47567C57}" destId="{08746F00-6B76-453E-86CB-229252EE18EF}" srcOrd="1" destOrd="0" presId="urn:microsoft.com/office/officeart/2005/8/layout/orgChart1"/>
    <dgm:cxn modelId="{AF206BFB-4E1B-4D7F-9B44-3631AFAE9052}" srcId="{DFB97CE8-C57F-49AA-B8CD-1FA38C1497E0}" destId="{5545712D-6214-4FEB-8765-1C7FCED3258E}" srcOrd="1" destOrd="0" parTransId="{DFF09002-37EC-4F36-B548-52CAA8072FED}" sibTransId="{FC073B57-2B82-40E7-879C-68460672705A}"/>
    <dgm:cxn modelId="{656C2CD8-B25A-4BD2-BABC-97E761250521}" type="presOf" srcId="{5545712D-6214-4FEB-8765-1C7FCED3258E}" destId="{71CC779E-91B1-4DE7-99BF-71292A7102B2}" srcOrd="0" destOrd="0" presId="urn:microsoft.com/office/officeart/2005/8/layout/orgChart1"/>
    <dgm:cxn modelId="{D1CBBE45-AA08-40EB-A790-7752CB565A5F}" type="presOf" srcId="{7ABC5E77-D516-4A2F-89BF-CE44D52024D6}" destId="{0A5602E2-EF45-4C62-8709-981867C42C42}" srcOrd="1" destOrd="0" presId="urn:microsoft.com/office/officeart/2005/8/layout/orgChart1"/>
    <dgm:cxn modelId="{A38569E1-4C0C-48B4-8080-47176A4C2E1E}" type="presOf" srcId="{0FD31C14-C450-4C23-A5CE-B9DD1882D2CF}" destId="{22E881AF-D752-4206-A099-91B32503A8E1}" srcOrd="0" destOrd="0" presId="urn:microsoft.com/office/officeart/2005/8/layout/orgChart1"/>
    <dgm:cxn modelId="{803AC194-EE86-44EC-94D5-82B919144B6E}" type="presOf" srcId="{EE2FBD94-6904-4365-9E5F-77D709E7E4FE}" destId="{D1E5E95D-1C02-4D41-80D7-FE86168C693B}" srcOrd="1" destOrd="0" presId="urn:microsoft.com/office/officeart/2005/8/layout/orgChart1"/>
    <dgm:cxn modelId="{B46A9852-59A1-400F-865B-8468610064D8}" type="presOf" srcId="{F343485A-9E0C-4362-8B97-03FEB88BDD61}" destId="{D1AA010F-9B4E-483C-AE43-CD0DE051D94C}" srcOrd="1" destOrd="0" presId="urn:microsoft.com/office/officeart/2005/8/layout/orgChart1"/>
    <dgm:cxn modelId="{89303C10-1FAB-46E5-A7CA-1980B528DD7A}" srcId="{5545712D-6214-4FEB-8765-1C7FCED3258E}" destId="{EA8F203F-936A-4875-8E1D-CAFF47567C57}" srcOrd="0" destOrd="0" parTransId="{AC59382B-6852-4147-8AAC-1DF80FB2F9AC}" sibTransId="{F9D63BC6-20F5-43E1-A827-529C0FDDD20A}"/>
    <dgm:cxn modelId="{357757F7-1C9A-41AD-BF24-D01AF47F0B01}" type="presParOf" srcId="{AD7B36B5-DA48-4B7A-8297-4CC8E5B30CFA}" destId="{F1886D6F-86E3-40CB-995C-3760D48A2F66}" srcOrd="0" destOrd="0" presId="urn:microsoft.com/office/officeart/2005/8/layout/orgChart1"/>
    <dgm:cxn modelId="{078EB885-C06E-46B1-B077-29BBED990FA6}" type="presParOf" srcId="{F1886D6F-86E3-40CB-995C-3760D48A2F66}" destId="{3C0E7B0E-9465-4313-B742-A52AC6C3C9EB}" srcOrd="0" destOrd="0" presId="urn:microsoft.com/office/officeart/2005/8/layout/orgChart1"/>
    <dgm:cxn modelId="{467C0E05-4711-4189-9658-FDC42EC79C94}" type="presParOf" srcId="{3C0E7B0E-9465-4313-B742-A52AC6C3C9EB}" destId="{F249D090-F53E-4018-A4FE-CD002536E548}" srcOrd="0" destOrd="0" presId="urn:microsoft.com/office/officeart/2005/8/layout/orgChart1"/>
    <dgm:cxn modelId="{37517D8E-AB5C-48A1-BEAC-D04CC22BC506}" type="presParOf" srcId="{3C0E7B0E-9465-4313-B742-A52AC6C3C9EB}" destId="{4B31B305-C1A9-49F0-A096-B928583624BD}" srcOrd="1" destOrd="0" presId="urn:microsoft.com/office/officeart/2005/8/layout/orgChart1"/>
    <dgm:cxn modelId="{7FDFE91D-DDC0-4DE1-946E-6A43A5675802}" type="presParOf" srcId="{F1886D6F-86E3-40CB-995C-3760D48A2F66}" destId="{0F947297-26EB-47A9-A545-146A377EFBFE}" srcOrd="1" destOrd="0" presId="urn:microsoft.com/office/officeart/2005/8/layout/orgChart1"/>
    <dgm:cxn modelId="{22F12436-6C0E-4BC8-B63A-D71DE0EE4DF5}" type="presParOf" srcId="{0F947297-26EB-47A9-A545-146A377EFBFE}" destId="{8FE9F781-3118-46D1-8D1F-AC248FC5C132}" srcOrd="0" destOrd="0" presId="urn:microsoft.com/office/officeart/2005/8/layout/orgChart1"/>
    <dgm:cxn modelId="{76DCAC5B-F3BC-4A61-A5B6-909E5AC93228}" type="presParOf" srcId="{0F947297-26EB-47A9-A545-146A377EFBFE}" destId="{5D688EEA-0C50-48CA-A3A7-001E8DB8AF3D}" srcOrd="1" destOrd="0" presId="urn:microsoft.com/office/officeart/2005/8/layout/orgChart1"/>
    <dgm:cxn modelId="{7D973049-4AA8-48EA-BAD6-46662BE1EE69}" type="presParOf" srcId="{5D688EEA-0C50-48CA-A3A7-001E8DB8AF3D}" destId="{A14324F2-B0E1-485C-9BAD-7A9505216976}" srcOrd="0" destOrd="0" presId="urn:microsoft.com/office/officeart/2005/8/layout/orgChart1"/>
    <dgm:cxn modelId="{3071A4D4-6B63-4302-A769-B0DF3C31D08F}" type="presParOf" srcId="{A14324F2-B0E1-485C-9BAD-7A9505216976}" destId="{FA556A87-4428-4D55-83D0-C27F381353A0}" srcOrd="0" destOrd="0" presId="urn:microsoft.com/office/officeart/2005/8/layout/orgChart1"/>
    <dgm:cxn modelId="{EEF9D6F2-D788-4A8F-8A7D-04303D0E5353}" type="presParOf" srcId="{A14324F2-B0E1-485C-9BAD-7A9505216976}" destId="{D069684C-E255-4C29-B8C8-5A2E0D42A08A}" srcOrd="1" destOrd="0" presId="urn:microsoft.com/office/officeart/2005/8/layout/orgChart1"/>
    <dgm:cxn modelId="{0F4C3537-2FF8-4F92-ACBB-87D2F635F7EC}" type="presParOf" srcId="{5D688EEA-0C50-48CA-A3A7-001E8DB8AF3D}" destId="{B4F58145-2FCD-4CF1-8931-903C64B69D84}" srcOrd="1" destOrd="0" presId="urn:microsoft.com/office/officeart/2005/8/layout/orgChart1"/>
    <dgm:cxn modelId="{AD1E1626-C4DD-47A9-A373-E4AA04097C05}" type="presParOf" srcId="{B4F58145-2FCD-4CF1-8931-903C64B69D84}" destId="{22E881AF-D752-4206-A099-91B32503A8E1}" srcOrd="0" destOrd="0" presId="urn:microsoft.com/office/officeart/2005/8/layout/orgChart1"/>
    <dgm:cxn modelId="{76ADAF3D-B451-4C81-8AF0-14D51BB53539}" type="presParOf" srcId="{B4F58145-2FCD-4CF1-8931-903C64B69D84}" destId="{AF256F3B-118F-4654-B652-F012A2F61C82}" srcOrd="1" destOrd="0" presId="urn:microsoft.com/office/officeart/2005/8/layout/orgChart1"/>
    <dgm:cxn modelId="{8F3AAA2D-9613-49BF-B1AB-ABCD838CDE49}" type="presParOf" srcId="{AF256F3B-118F-4654-B652-F012A2F61C82}" destId="{7638CFB0-473A-44DD-8194-F9BD31EDFED8}" srcOrd="0" destOrd="0" presId="urn:microsoft.com/office/officeart/2005/8/layout/orgChart1"/>
    <dgm:cxn modelId="{CCD303EC-6B46-4BCC-BC1B-BDD5260EF792}" type="presParOf" srcId="{7638CFB0-473A-44DD-8194-F9BD31EDFED8}" destId="{7C5657CB-9044-43D6-BABB-02D4AE58932A}" srcOrd="0" destOrd="0" presId="urn:microsoft.com/office/officeart/2005/8/layout/orgChart1"/>
    <dgm:cxn modelId="{E3BF4EE8-D79D-4403-BCB6-1039ED678F38}" type="presParOf" srcId="{7638CFB0-473A-44DD-8194-F9BD31EDFED8}" destId="{D1E5E95D-1C02-4D41-80D7-FE86168C693B}" srcOrd="1" destOrd="0" presId="urn:microsoft.com/office/officeart/2005/8/layout/orgChart1"/>
    <dgm:cxn modelId="{91114A02-745D-48D0-8FB9-C016BDC97004}" type="presParOf" srcId="{AF256F3B-118F-4654-B652-F012A2F61C82}" destId="{55C742BF-7AB8-4617-A585-89FB87ED013E}" srcOrd="1" destOrd="0" presId="urn:microsoft.com/office/officeart/2005/8/layout/orgChart1"/>
    <dgm:cxn modelId="{92304D19-366F-498A-8776-5BBCBA4D9351}" type="presParOf" srcId="{AF256F3B-118F-4654-B652-F012A2F61C82}" destId="{4A155C89-5B3C-4943-AFA8-DE017C38C37D}" srcOrd="2" destOrd="0" presId="urn:microsoft.com/office/officeart/2005/8/layout/orgChart1"/>
    <dgm:cxn modelId="{7BB4B7A0-5E35-40CA-96E8-A66C94B4C57C}" type="presParOf" srcId="{B4F58145-2FCD-4CF1-8931-903C64B69D84}" destId="{230A5171-CC2A-4996-87AA-CC267802C3BB}" srcOrd="2" destOrd="0" presId="urn:microsoft.com/office/officeart/2005/8/layout/orgChart1"/>
    <dgm:cxn modelId="{7FE8F91A-0692-4D1B-B4CE-C50F26F3380E}" type="presParOf" srcId="{B4F58145-2FCD-4CF1-8931-903C64B69D84}" destId="{DF895987-3F38-4523-9902-50C04C60C9F4}" srcOrd="3" destOrd="0" presId="urn:microsoft.com/office/officeart/2005/8/layout/orgChart1"/>
    <dgm:cxn modelId="{44B8059C-B49E-40F1-B88D-694D49AD32B2}" type="presParOf" srcId="{DF895987-3F38-4523-9902-50C04C60C9F4}" destId="{811AAB70-B750-4265-82C8-3727BB0137BA}" srcOrd="0" destOrd="0" presId="urn:microsoft.com/office/officeart/2005/8/layout/orgChart1"/>
    <dgm:cxn modelId="{DECD1AC2-5E01-4254-B192-BEA926C5DACD}" type="presParOf" srcId="{811AAB70-B750-4265-82C8-3727BB0137BA}" destId="{7E7AA698-A3B7-4EEC-B9AB-2C59F989DA21}" srcOrd="0" destOrd="0" presId="urn:microsoft.com/office/officeart/2005/8/layout/orgChart1"/>
    <dgm:cxn modelId="{84D58149-08A5-49CD-B272-7ACF5D0F0B1E}" type="presParOf" srcId="{811AAB70-B750-4265-82C8-3727BB0137BA}" destId="{B7465057-2EDF-42F9-91BF-B4991B46AD8C}" srcOrd="1" destOrd="0" presId="urn:microsoft.com/office/officeart/2005/8/layout/orgChart1"/>
    <dgm:cxn modelId="{FEBE2D13-F910-4E01-8F32-6B8B25B19D86}" type="presParOf" srcId="{DF895987-3F38-4523-9902-50C04C60C9F4}" destId="{5DDD1D97-F2C9-46E9-AB54-48830A1D7CB3}" srcOrd="1" destOrd="0" presId="urn:microsoft.com/office/officeart/2005/8/layout/orgChart1"/>
    <dgm:cxn modelId="{C1666A13-0285-467E-B5B6-DC4ED39C44B9}" type="presParOf" srcId="{DF895987-3F38-4523-9902-50C04C60C9F4}" destId="{F9EB6A01-70F2-4BA4-91A1-C3F99334D4EA}" srcOrd="2" destOrd="0" presId="urn:microsoft.com/office/officeart/2005/8/layout/orgChart1"/>
    <dgm:cxn modelId="{7A724A59-85E8-49D5-863D-BBA880055996}" type="presParOf" srcId="{B4F58145-2FCD-4CF1-8931-903C64B69D84}" destId="{9DEE3077-6393-40B1-A61E-23062BE7B9EF}" srcOrd="4" destOrd="0" presId="urn:microsoft.com/office/officeart/2005/8/layout/orgChart1"/>
    <dgm:cxn modelId="{10898F26-7796-4A71-B14F-0E8A1FC55E3B}" type="presParOf" srcId="{B4F58145-2FCD-4CF1-8931-903C64B69D84}" destId="{D08A8974-B33F-4FE7-97C3-4938FBE7F1BA}" srcOrd="5" destOrd="0" presId="urn:microsoft.com/office/officeart/2005/8/layout/orgChart1"/>
    <dgm:cxn modelId="{0B8F0963-30DF-4ECC-B6BB-FD625F2525D7}" type="presParOf" srcId="{D08A8974-B33F-4FE7-97C3-4938FBE7F1BA}" destId="{858791D6-64D8-417A-BEA6-252B6090632C}" srcOrd="0" destOrd="0" presId="urn:microsoft.com/office/officeart/2005/8/layout/orgChart1"/>
    <dgm:cxn modelId="{00A4780B-8ADA-4783-8E4E-0A9D5E6A1D8A}" type="presParOf" srcId="{858791D6-64D8-417A-BEA6-252B6090632C}" destId="{B967CEE3-3CBA-4092-AC6B-38062DD8BB6B}" srcOrd="0" destOrd="0" presId="urn:microsoft.com/office/officeart/2005/8/layout/orgChart1"/>
    <dgm:cxn modelId="{C8652C50-3DF8-43FA-B738-0CACAB5DEE65}" type="presParOf" srcId="{858791D6-64D8-417A-BEA6-252B6090632C}" destId="{BD0C2F5C-9DB1-469F-A522-D812F0BE1F50}" srcOrd="1" destOrd="0" presId="urn:microsoft.com/office/officeart/2005/8/layout/orgChart1"/>
    <dgm:cxn modelId="{21DD5278-B165-47E7-B41D-32F3A50EB6C3}" type="presParOf" srcId="{D08A8974-B33F-4FE7-97C3-4938FBE7F1BA}" destId="{337276C7-8DE5-4AC8-8E73-668DC30D46F9}" srcOrd="1" destOrd="0" presId="urn:microsoft.com/office/officeart/2005/8/layout/orgChart1"/>
    <dgm:cxn modelId="{892DB448-AD3E-4C72-9DB8-D52427FDB272}" type="presParOf" srcId="{D08A8974-B33F-4FE7-97C3-4938FBE7F1BA}" destId="{9BDD9835-1243-452E-B4D6-0EDF30A4DDFF}" srcOrd="2" destOrd="0" presId="urn:microsoft.com/office/officeart/2005/8/layout/orgChart1"/>
    <dgm:cxn modelId="{A7A998BC-B1E6-42E6-970A-C77D071CDF86}" type="presParOf" srcId="{B4F58145-2FCD-4CF1-8931-903C64B69D84}" destId="{49DED5D1-A40D-483F-8D2F-E2CC79F7D305}" srcOrd="6" destOrd="0" presId="urn:microsoft.com/office/officeart/2005/8/layout/orgChart1"/>
    <dgm:cxn modelId="{2F4E0092-FC14-4B88-8284-17431ABDA09B}" type="presParOf" srcId="{B4F58145-2FCD-4CF1-8931-903C64B69D84}" destId="{3117C9A5-0170-49D5-B3C1-C5EA00AB9920}" srcOrd="7" destOrd="0" presId="urn:microsoft.com/office/officeart/2005/8/layout/orgChart1"/>
    <dgm:cxn modelId="{1C8D4BC2-6034-48CA-86BD-04B0A8822AF3}" type="presParOf" srcId="{3117C9A5-0170-49D5-B3C1-C5EA00AB9920}" destId="{2623531C-ED7B-4D34-B04F-71449E153EBF}" srcOrd="0" destOrd="0" presId="urn:microsoft.com/office/officeart/2005/8/layout/orgChart1"/>
    <dgm:cxn modelId="{34E805F9-4D02-466B-A798-B8BEA6FA1287}" type="presParOf" srcId="{2623531C-ED7B-4D34-B04F-71449E153EBF}" destId="{2B9E21B8-831A-4105-8A13-33A9EBF12124}" srcOrd="0" destOrd="0" presId="urn:microsoft.com/office/officeart/2005/8/layout/orgChart1"/>
    <dgm:cxn modelId="{1B79382A-D07A-4BBA-9022-8B01ECC20110}" type="presParOf" srcId="{2623531C-ED7B-4D34-B04F-71449E153EBF}" destId="{0A5602E2-EF45-4C62-8709-981867C42C42}" srcOrd="1" destOrd="0" presId="urn:microsoft.com/office/officeart/2005/8/layout/orgChart1"/>
    <dgm:cxn modelId="{0DEAEE46-35F7-4324-8B5B-9212525C6AB7}" type="presParOf" srcId="{3117C9A5-0170-49D5-B3C1-C5EA00AB9920}" destId="{DEFF3EF9-6621-416E-9C95-A9A869107BD1}" srcOrd="1" destOrd="0" presId="urn:microsoft.com/office/officeart/2005/8/layout/orgChart1"/>
    <dgm:cxn modelId="{1FC8EA56-3F3C-4BE6-B07F-607DC514BCD0}" type="presParOf" srcId="{3117C9A5-0170-49D5-B3C1-C5EA00AB9920}" destId="{8F7C3C04-A239-4153-98E7-1A4A15C38962}" srcOrd="2" destOrd="0" presId="urn:microsoft.com/office/officeart/2005/8/layout/orgChart1"/>
    <dgm:cxn modelId="{FD6E087F-28F9-48D7-9F58-24E11001F39C}" type="presParOf" srcId="{5D688EEA-0C50-48CA-A3A7-001E8DB8AF3D}" destId="{7F7A4633-A539-4CD5-8EE2-F73C154103B0}" srcOrd="2" destOrd="0" presId="urn:microsoft.com/office/officeart/2005/8/layout/orgChart1"/>
    <dgm:cxn modelId="{C28E2729-F20C-4D53-A79D-2B79C994D907}" type="presParOf" srcId="{0F947297-26EB-47A9-A545-146A377EFBFE}" destId="{B0717956-ED15-4711-94A7-6A801BC50BBB}" srcOrd="2" destOrd="0" presId="urn:microsoft.com/office/officeart/2005/8/layout/orgChart1"/>
    <dgm:cxn modelId="{A33B653C-274A-41F3-B90C-0521130EC75B}" type="presParOf" srcId="{0F947297-26EB-47A9-A545-146A377EFBFE}" destId="{E57B196E-9469-41D9-A1AE-3BE0520BB4C2}" srcOrd="3" destOrd="0" presId="urn:microsoft.com/office/officeart/2005/8/layout/orgChart1"/>
    <dgm:cxn modelId="{01583BF5-8666-44D7-8599-DED539F56663}" type="presParOf" srcId="{E57B196E-9469-41D9-A1AE-3BE0520BB4C2}" destId="{E56149EB-23D7-4374-BC59-8E969FB08163}" srcOrd="0" destOrd="0" presId="urn:microsoft.com/office/officeart/2005/8/layout/orgChart1"/>
    <dgm:cxn modelId="{D927C99A-455B-47B5-BC2C-9352ABDBC561}" type="presParOf" srcId="{E56149EB-23D7-4374-BC59-8E969FB08163}" destId="{71CC779E-91B1-4DE7-99BF-71292A7102B2}" srcOrd="0" destOrd="0" presId="urn:microsoft.com/office/officeart/2005/8/layout/orgChart1"/>
    <dgm:cxn modelId="{67525F57-421F-4EB8-A972-A06B399D4578}" type="presParOf" srcId="{E56149EB-23D7-4374-BC59-8E969FB08163}" destId="{1CC5F6EF-9F83-46DE-8831-DEDF2C187CA6}" srcOrd="1" destOrd="0" presId="urn:microsoft.com/office/officeart/2005/8/layout/orgChart1"/>
    <dgm:cxn modelId="{C21CD85C-6025-4399-8730-77F18E184EE9}" type="presParOf" srcId="{E57B196E-9469-41D9-A1AE-3BE0520BB4C2}" destId="{FC3F8A4A-7646-4DB5-816E-1D72EA21B782}" srcOrd="1" destOrd="0" presId="urn:microsoft.com/office/officeart/2005/8/layout/orgChart1"/>
    <dgm:cxn modelId="{93303F96-D518-4EF8-AA85-C15D361A4037}" type="presParOf" srcId="{FC3F8A4A-7646-4DB5-816E-1D72EA21B782}" destId="{04011A05-33BC-43FF-BC68-0806F1EE136D}" srcOrd="0" destOrd="0" presId="urn:microsoft.com/office/officeart/2005/8/layout/orgChart1"/>
    <dgm:cxn modelId="{D241422E-1D32-4626-B59C-22753E13D41E}" type="presParOf" srcId="{FC3F8A4A-7646-4DB5-816E-1D72EA21B782}" destId="{C724DF71-D655-448B-A3B2-C4B5B57873C2}" srcOrd="1" destOrd="0" presId="urn:microsoft.com/office/officeart/2005/8/layout/orgChart1"/>
    <dgm:cxn modelId="{8A515F12-6DBD-4EA0-A66C-16694C2B6B51}" type="presParOf" srcId="{C724DF71-D655-448B-A3B2-C4B5B57873C2}" destId="{0DBAC29F-F52F-4C35-9586-B003F9B48748}" srcOrd="0" destOrd="0" presId="urn:microsoft.com/office/officeart/2005/8/layout/orgChart1"/>
    <dgm:cxn modelId="{235B3779-CED1-44E4-BA3E-B506746E7C3C}" type="presParOf" srcId="{0DBAC29F-F52F-4C35-9586-B003F9B48748}" destId="{5240C5E6-3F13-484B-813B-768590C53C6C}" srcOrd="0" destOrd="0" presId="urn:microsoft.com/office/officeart/2005/8/layout/orgChart1"/>
    <dgm:cxn modelId="{FA5346D0-BA01-406F-98FD-BBA8BE3D6D6C}" type="presParOf" srcId="{0DBAC29F-F52F-4C35-9586-B003F9B48748}" destId="{08746F00-6B76-453E-86CB-229252EE18EF}" srcOrd="1" destOrd="0" presId="urn:microsoft.com/office/officeart/2005/8/layout/orgChart1"/>
    <dgm:cxn modelId="{4454D286-976C-4C88-83E9-4392AC8D3E4C}" type="presParOf" srcId="{C724DF71-D655-448B-A3B2-C4B5B57873C2}" destId="{FAF2CC68-FA25-480F-B1AD-40C314500D09}" srcOrd="1" destOrd="0" presId="urn:microsoft.com/office/officeart/2005/8/layout/orgChart1"/>
    <dgm:cxn modelId="{9DBDEFEA-8ABD-428C-886E-0B31AAF215E5}" type="presParOf" srcId="{FAF2CC68-FA25-480F-B1AD-40C314500D09}" destId="{3BFB34C0-C00A-4706-950F-35C515BEB4BA}" srcOrd="0" destOrd="0" presId="urn:microsoft.com/office/officeart/2005/8/layout/orgChart1"/>
    <dgm:cxn modelId="{945169EC-8E1D-466A-9CDE-244A841B8CFE}" type="presParOf" srcId="{FAF2CC68-FA25-480F-B1AD-40C314500D09}" destId="{FBFBD4C7-D53B-4403-B21F-8BF2D4139E84}" srcOrd="1" destOrd="0" presId="urn:microsoft.com/office/officeart/2005/8/layout/orgChart1"/>
    <dgm:cxn modelId="{0C121836-A72E-422E-B5F2-E42F218C66B8}" type="presParOf" srcId="{FBFBD4C7-D53B-4403-B21F-8BF2D4139E84}" destId="{AFF88510-ECDD-4044-98E7-2C366824B1C4}" srcOrd="0" destOrd="0" presId="urn:microsoft.com/office/officeart/2005/8/layout/orgChart1"/>
    <dgm:cxn modelId="{BBAB7E69-3089-4206-89A2-FDF551E1CB19}" type="presParOf" srcId="{AFF88510-ECDD-4044-98E7-2C366824B1C4}" destId="{47274660-DF95-43E2-A660-1E26BBC2A3D0}" srcOrd="0" destOrd="0" presId="urn:microsoft.com/office/officeart/2005/8/layout/orgChart1"/>
    <dgm:cxn modelId="{93C3F3FA-61BF-459F-A7F9-2B0E46F00862}" type="presParOf" srcId="{AFF88510-ECDD-4044-98E7-2C366824B1C4}" destId="{7166532D-D461-40A1-8ABD-91BBE3DC1335}" srcOrd="1" destOrd="0" presId="urn:microsoft.com/office/officeart/2005/8/layout/orgChart1"/>
    <dgm:cxn modelId="{E2F2D308-089E-4A76-B365-93A707293C1C}" type="presParOf" srcId="{FBFBD4C7-D53B-4403-B21F-8BF2D4139E84}" destId="{3AB270C3-D124-4AB0-A26D-993576A17B6B}" srcOrd="1" destOrd="0" presId="urn:microsoft.com/office/officeart/2005/8/layout/orgChart1"/>
    <dgm:cxn modelId="{5E71239A-210F-4A97-BEAA-B4A6101569C3}" type="presParOf" srcId="{FBFBD4C7-D53B-4403-B21F-8BF2D4139E84}" destId="{A48CE8C3-6D49-4EE4-B0DD-7AB2BDC6BD12}" srcOrd="2" destOrd="0" presId="urn:microsoft.com/office/officeart/2005/8/layout/orgChart1"/>
    <dgm:cxn modelId="{3898DE48-94E4-433D-8256-EF7065E49BBF}" type="presParOf" srcId="{FAF2CC68-FA25-480F-B1AD-40C314500D09}" destId="{09DE4C0B-BEA4-446D-96E2-96F493982415}" srcOrd="2" destOrd="0" presId="urn:microsoft.com/office/officeart/2005/8/layout/orgChart1"/>
    <dgm:cxn modelId="{3819BDD8-B705-400B-A410-F98F322F856E}" type="presParOf" srcId="{FAF2CC68-FA25-480F-B1AD-40C314500D09}" destId="{FF81F070-3ECC-4DD0-B77F-3DC978C9CF6C}" srcOrd="3" destOrd="0" presId="urn:microsoft.com/office/officeart/2005/8/layout/orgChart1"/>
    <dgm:cxn modelId="{E5456CC1-0EFA-4B22-A867-D65574CC4890}" type="presParOf" srcId="{FF81F070-3ECC-4DD0-B77F-3DC978C9CF6C}" destId="{6AAA8362-B70C-4BCB-8260-74F249BA070B}" srcOrd="0" destOrd="0" presId="urn:microsoft.com/office/officeart/2005/8/layout/orgChart1"/>
    <dgm:cxn modelId="{69D3B6DA-5E71-49B2-AC39-EA94F9F8902F}" type="presParOf" srcId="{6AAA8362-B70C-4BCB-8260-74F249BA070B}" destId="{A714F78A-47AB-4E3B-B061-6AB780D18165}" srcOrd="0" destOrd="0" presId="urn:microsoft.com/office/officeart/2005/8/layout/orgChart1"/>
    <dgm:cxn modelId="{F30A850F-8AB0-44E4-BFAC-17A9AFEFFA89}" type="presParOf" srcId="{6AAA8362-B70C-4BCB-8260-74F249BA070B}" destId="{D1AA010F-9B4E-483C-AE43-CD0DE051D94C}" srcOrd="1" destOrd="0" presId="urn:microsoft.com/office/officeart/2005/8/layout/orgChart1"/>
    <dgm:cxn modelId="{2DEB64F8-D18D-481E-BCCA-9C71CFAB3D89}" type="presParOf" srcId="{FF81F070-3ECC-4DD0-B77F-3DC978C9CF6C}" destId="{BD128682-1864-40BD-AB7F-2CAC339EA449}" srcOrd="1" destOrd="0" presId="urn:microsoft.com/office/officeart/2005/8/layout/orgChart1"/>
    <dgm:cxn modelId="{4360A78E-2802-4FA2-95D9-0F7EB6F098A8}" type="presParOf" srcId="{FF81F070-3ECC-4DD0-B77F-3DC978C9CF6C}" destId="{41218D2D-A200-4931-A73D-4CF3D787C4B7}" srcOrd="2" destOrd="0" presId="urn:microsoft.com/office/officeart/2005/8/layout/orgChart1"/>
    <dgm:cxn modelId="{9E8926D3-298F-4E18-B299-230048739BE5}" type="presParOf" srcId="{C724DF71-D655-448B-A3B2-C4B5B57873C2}" destId="{676F0F5B-F1F6-443B-B04F-272373E77657}" srcOrd="2" destOrd="0" presId="urn:microsoft.com/office/officeart/2005/8/layout/orgChart1"/>
    <dgm:cxn modelId="{80CF655C-A722-44BC-B939-5DF29A42CB28}" type="presParOf" srcId="{FC3F8A4A-7646-4DB5-816E-1D72EA21B782}" destId="{65315C14-30F0-42CD-8C50-F4D9EA234743}" srcOrd="2" destOrd="0" presId="urn:microsoft.com/office/officeart/2005/8/layout/orgChart1"/>
    <dgm:cxn modelId="{893D82E7-6F8E-47E2-9292-ABE9352806C9}" type="presParOf" srcId="{FC3F8A4A-7646-4DB5-816E-1D72EA21B782}" destId="{66B41796-FFA2-4AE7-8431-E2C75C3EA1AB}" srcOrd="3" destOrd="0" presId="urn:microsoft.com/office/officeart/2005/8/layout/orgChart1"/>
    <dgm:cxn modelId="{93BD23A3-B6FA-4E09-8F0A-D5504C051366}" type="presParOf" srcId="{66B41796-FFA2-4AE7-8431-E2C75C3EA1AB}" destId="{DC372521-C864-441C-9572-532897D21517}" srcOrd="0" destOrd="0" presId="urn:microsoft.com/office/officeart/2005/8/layout/orgChart1"/>
    <dgm:cxn modelId="{D0ED77AB-40CC-41D7-951C-8B35A72232E9}" type="presParOf" srcId="{DC372521-C864-441C-9572-532897D21517}" destId="{A21F27AD-CF4A-4615-9F6A-B966DDB81E0B}" srcOrd="0" destOrd="0" presId="urn:microsoft.com/office/officeart/2005/8/layout/orgChart1"/>
    <dgm:cxn modelId="{5FCFF15A-9642-413C-96FA-6DCF74607762}" type="presParOf" srcId="{DC372521-C864-441C-9572-532897D21517}" destId="{3A48D2C2-C386-4A5E-865B-43AD82F8CCC1}" srcOrd="1" destOrd="0" presId="urn:microsoft.com/office/officeart/2005/8/layout/orgChart1"/>
    <dgm:cxn modelId="{C7686229-F9C6-4B9E-BE91-F23D4DEB0A8C}" type="presParOf" srcId="{66B41796-FFA2-4AE7-8431-E2C75C3EA1AB}" destId="{77A624E2-4013-467F-9DC3-FF33856E8460}" srcOrd="1" destOrd="0" presId="urn:microsoft.com/office/officeart/2005/8/layout/orgChart1"/>
    <dgm:cxn modelId="{7CFC7E96-B3EF-4004-8C0C-E5DBCBD81CBE}" type="presParOf" srcId="{77A624E2-4013-467F-9DC3-FF33856E8460}" destId="{B84DF1D0-176D-426D-9312-C809FF0C7210}" srcOrd="0" destOrd="0" presId="urn:microsoft.com/office/officeart/2005/8/layout/orgChart1"/>
    <dgm:cxn modelId="{E9C271D1-E180-4A01-8BEF-9728531A3426}" type="presParOf" srcId="{77A624E2-4013-467F-9DC3-FF33856E8460}" destId="{5F745070-2E74-48AB-B39F-EB8C30F582A4}" srcOrd="1" destOrd="0" presId="urn:microsoft.com/office/officeart/2005/8/layout/orgChart1"/>
    <dgm:cxn modelId="{39C54D5F-C1FA-4385-9AE5-25D914E1D7C8}" type="presParOf" srcId="{5F745070-2E74-48AB-B39F-EB8C30F582A4}" destId="{22F9174B-04DB-4A1A-B3B4-97DA70EE4BF0}" srcOrd="0" destOrd="0" presId="urn:microsoft.com/office/officeart/2005/8/layout/orgChart1"/>
    <dgm:cxn modelId="{05A83522-CC05-4F88-A86A-6E64654AADBA}" type="presParOf" srcId="{22F9174B-04DB-4A1A-B3B4-97DA70EE4BF0}" destId="{EB7BBD86-2D07-43F8-B72A-25A689EA3AD9}" srcOrd="0" destOrd="0" presId="urn:microsoft.com/office/officeart/2005/8/layout/orgChart1"/>
    <dgm:cxn modelId="{A18B88F8-06F3-4266-9BF6-C8E6700FA50D}" type="presParOf" srcId="{22F9174B-04DB-4A1A-B3B4-97DA70EE4BF0}" destId="{18302A5D-71E0-40B0-8352-5586B0EF0291}" srcOrd="1" destOrd="0" presId="urn:microsoft.com/office/officeart/2005/8/layout/orgChart1"/>
    <dgm:cxn modelId="{B8DB9700-EE76-4DC5-A6A0-39DD53E1581C}" type="presParOf" srcId="{5F745070-2E74-48AB-B39F-EB8C30F582A4}" destId="{17E6FA60-40EF-49CC-A433-2DA3CD581255}" srcOrd="1" destOrd="0" presId="urn:microsoft.com/office/officeart/2005/8/layout/orgChart1"/>
    <dgm:cxn modelId="{9B5628FC-D1A6-4DB8-A953-347BCC2ECB4E}" type="presParOf" srcId="{5F745070-2E74-48AB-B39F-EB8C30F582A4}" destId="{6F5081F9-E935-4047-BEC1-EE43520200E9}" srcOrd="2" destOrd="0" presId="urn:microsoft.com/office/officeart/2005/8/layout/orgChart1"/>
    <dgm:cxn modelId="{747252D1-539C-4D3C-BF02-D4D357329951}" type="presParOf" srcId="{77A624E2-4013-467F-9DC3-FF33856E8460}" destId="{42A82840-C858-4571-9385-FA60231592C6}" srcOrd="2" destOrd="0" presId="urn:microsoft.com/office/officeart/2005/8/layout/orgChart1"/>
    <dgm:cxn modelId="{5033EE99-8BE9-4ABA-8B9B-CC632B8761F5}" type="presParOf" srcId="{77A624E2-4013-467F-9DC3-FF33856E8460}" destId="{FAA1B706-2344-477C-8E15-1DB78752184E}" srcOrd="3" destOrd="0" presId="urn:microsoft.com/office/officeart/2005/8/layout/orgChart1"/>
    <dgm:cxn modelId="{98438D13-792F-428E-B8CE-A3FEF946710A}" type="presParOf" srcId="{FAA1B706-2344-477C-8E15-1DB78752184E}" destId="{C97E5F04-6170-4F39-B25F-7F450D668C68}" srcOrd="0" destOrd="0" presId="urn:microsoft.com/office/officeart/2005/8/layout/orgChart1"/>
    <dgm:cxn modelId="{E04EFD5B-35C3-40CE-B306-DAF1FC082BEB}" type="presParOf" srcId="{C97E5F04-6170-4F39-B25F-7F450D668C68}" destId="{A5045747-8E24-46E5-B586-69A4804496EA}" srcOrd="0" destOrd="0" presId="urn:microsoft.com/office/officeart/2005/8/layout/orgChart1"/>
    <dgm:cxn modelId="{76803F80-325E-4CFD-82C8-B8F4E41DE180}" type="presParOf" srcId="{C97E5F04-6170-4F39-B25F-7F450D668C68}" destId="{C8EC2CE8-4C05-43DB-8213-88DAD730764B}" srcOrd="1" destOrd="0" presId="urn:microsoft.com/office/officeart/2005/8/layout/orgChart1"/>
    <dgm:cxn modelId="{D77FD3CE-2225-4351-9930-A103684FB629}" type="presParOf" srcId="{FAA1B706-2344-477C-8E15-1DB78752184E}" destId="{D7973AB7-EF6D-4A9D-9538-A7BE536758B8}" srcOrd="1" destOrd="0" presId="urn:microsoft.com/office/officeart/2005/8/layout/orgChart1"/>
    <dgm:cxn modelId="{34D5015E-EB2D-49E3-BDD5-01E123F29FF0}" type="presParOf" srcId="{FAA1B706-2344-477C-8E15-1DB78752184E}" destId="{50AEA78E-EE01-460F-8152-EB8C0A8DE254}" srcOrd="2" destOrd="0" presId="urn:microsoft.com/office/officeart/2005/8/layout/orgChart1"/>
    <dgm:cxn modelId="{E4F112D0-0CBB-4C04-9AED-CC389A22348D}" type="presParOf" srcId="{66B41796-FFA2-4AE7-8431-E2C75C3EA1AB}" destId="{4B84FBF9-D62A-4597-A121-A0B499EDF522}" srcOrd="2" destOrd="0" presId="urn:microsoft.com/office/officeart/2005/8/layout/orgChart1"/>
    <dgm:cxn modelId="{8FD7F93C-E3A5-456B-8204-0FFF20289C37}" type="presParOf" srcId="{E57B196E-9469-41D9-A1AE-3BE0520BB4C2}" destId="{20D669EC-F978-4740-8734-6B6AB956AEC6}" srcOrd="2" destOrd="0" presId="urn:microsoft.com/office/officeart/2005/8/layout/orgChart1"/>
    <dgm:cxn modelId="{758B9466-0DAC-4D67-93F3-BB2015D07C12}" type="presParOf" srcId="{F1886D6F-86E3-40CB-995C-3760D48A2F66}" destId="{E446E834-3F76-412F-87CB-E2BA166FDE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832BBA-6641-40FD-9C92-6689317E1BA0}" type="doc">
      <dgm:prSet loTypeId="urn:microsoft.com/office/officeart/2005/8/layout/orgChart1" loCatId="hierarchy" qsTypeId="urn:microsoft.com/office/officeart/2005/8/quickstyle/3d3" qsCatId="3D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DFB97CE8-C57F-49AA-B8CD-1FA38C1497E0}">
      <dgm:prSet phldrT="[Text]"/>
      <dgm:spPr/>
      <dgm:t>
        <a:bodyPr/>
        <a:lstStyle/>
        <a:p>
          <a:pPr rtl="0"/>
          <a:r>
            <a:rPr lang="en-US" dirty="0" smtClean="0"/>
            <a:t>S</a:t>
          </a:r>
          <a:r>
            <a:rPr lang="en" dirty="0" smtClean="0"/>
            <a:t>upervised learning</a:t>
          </a:r>
          <a:endParaRPr lang="en-US" dirty="0"/>
        </a:p>
      </dgm:t>
    </dgm:pt>
    <dgm:pt modelId="{022A3502-BA8E-4B57-9C29-05A0497B3261}" type="parTrans" cxnId="{57511AD9-34F9-4A1D-A849-FCC782B1DEE4}">
      <dgm:prSet/>
      <dgm:spPr/>
      <dgm:t>
        <a:bodyPr/>
        <a:lstStyle/>
        <a:p>
          <a:endParaRPr lang="en-US"/>
        </a:p>
      </dgm:t>
    </dgm:pt>
    <dgm:pt modelId="{6417F96E-1FAC-452E-A2C3-E5E52D01DB82}" type="sibTrans" cxnId="{57511AD9-34F9-4A1D-A849-FCC782B1DEE4}">
      <dgm:prSet/>
      <dgm:spPr/>
      <dgm:t>
        <a:bodyPr/>
        <a:lstStyle/>
        <a:p>
          <a:endParaRPr lang="en-US"/>
        </a:p>
      </dgm:t>
    </dgm:pt>
    <dgm:pt modelId="{93F0D579-8F86-4B5E-910C-214E081A4AA1}">
      <dgm:prSet phldrT="[Text]"/>
      <dgm:spPr/>
      <dgm:t>
        <a:bodyPr/>
        <a:lstStyle/>
        <a:p>
          <a:r>
            <a:rPr lang="en-US" b="0" i="0" dirty="0" smtClean="0"/>
            <a:t>Adversarial models (game Theory)</a:t>
          </a:r>
          <a:endParaRPr lang="en-US" dirty="0"/>
        </a:p>
      </dgm:t>
    </dgm:pt>
    <dgm:pt modelId="{B624E7E4-A668-4FC7-BD2B-D48228DDEFAB}" type="parTrans" cxnId="{5060E788-D732-474D-951C-5C5420172ED2}">
      <dgm:prSet/>
      <dgm:spPr/>
      <dgm:t>
        <a:bodyPr/>
        <a:lstStyle/>
        <a:p>
          <a:endParaRPr lang="en-US"/>
        </a:p>
      </dgm:t>
    </dgm:pt>
    <dgm:pt modelId="{960B3DB6-087A-479A-9BFB-C3893715EC7A}" type="sibTrans" cxnId="{5060E788-D732-474D-951C-5C5420172ED2}">
      <dgm:prSet/>
      <dgm:spPr/>
      <dgm:t>
        <a:bodyPr/>
        <a:lstStyle/>
        <a:p>
          <a:endParaRPr lang="en-US"/>
        </a:p>
      </dgm:t>
    </dgm:pt>
    <dgm:pt modelId="{5545712D-6214-4FEB-8765-1C7FCED3258E}">
      <dgm:prSet phldrT="[Text]"/>
      <dgm:spPr/>
      <dgm:t>
        <a:bodyPr/>
        <a:lstStyle/>
        <a:p>
          <a:r>
            <a:rPr lang="en-US" b="0" i="0" dirty="0" smtClean="0"/>
            <a:t>Statistical models</a:t>
          </a:r>
          <a:endParaRPr lang="en-US" dirty="0"/>
        </a:p>
      </dgm:t>
    </dgm:pt>
    <dgm:pt modelId="{DFF09002-37EC-4F36-B548-52CAA8072FED}" type="parTrans" cxnId="{AF206BFB-4E1B-4D7F-9B44-3631AFAE9052}">
      <dgm:prSet/>
      <dgm:spPr/>
      <dgm:t>
        <a:bodyPr/>
        <a:lstStyle/>
        <a:p>
          <a:endParaRPr lang="en-US"/>
        </a:p>
      </dgm:t>
    </dgm:pt>
    <dgm:pt modelId="{FC073B57-2B82-40E7-879C-68460672705A}" type="sibTrans" cxnId="{AF206BFB-4E1B-4D7F-9B44-3631AFAE9052}">
      <dgm:prSet/>
      <dgm:spPr/>
      <dgm:t>
        <a:bodyPr/>
        <a:lstStyle/>
        <a:p>
          <a:endParaRPr lang="en-US"/>
        </a:p>
      </dgm:t>
    </dgm:pt>
    <dgm:pt modelId="{EA8F203F-936A-4875-8E1D-CAFF47567C57}">
      <dgm:prSet phldrT="[Text]"/>
      <dgm:spPr/>
      <dgm:t>
        <a:bodyPr/>
        <a:lstStyle/>
        <a:p>
          <a:r>
            <a:rPr lang="en-US" dirty="0" smtClean="0"/>
            <a:t>Batch learning</a:t>
          </a:r>
          <a:endParaRPr lang="en-US" dirty="0"/>
        </a:p>
      </dgm:t>
    </dgm:pt>
    <dgm:pt modelId="{AC59382B-6852-4147-8AAC-1DF80FB2F9AC}" type="parTrans" cxnId="{89303C10-1FAB-46E5-A7CA-1980B528DD7A}">
      <dgm:prSet/>
      <dgm:spPr/>
      <dgm:t>
        <a:bodyPr/>
        <a:lstStyle/>
        <a:p>
          <a:endParaRPr lang="en-US"/>
        </a:p>
      </dgm:t>
    </dgm:pt>
    <dgm:pt modelId="{F9D63BC6-20F5-43E1-A827-529C0FDDD20A}" type="sibTrans" cxnId="{89303C10-1FAB-46E5-A7CA-1980B528DD7A}">
      <dgm:prSet/>
      <dgm:spPr/>
      <dgm:t>
        <a:bodyPr/>
        <a:lstStyle/>
        <a:p>
          <a:endParaRPr lang="en-US"/>
        </a:p>
      </dgm:t>
    </dgm:pt>
    <dgm:pt modelId="{68943E82-F89D-48A9-9413-17CE59F9D5B9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Online learning</a:t>
          </a:r>
          <a:endParaRPr lang="en-US" dirty="0"/>
        </a:p>
      </dgm:t>
    </dgm:pt>
    <dgm:pt modelId="{CED7110D-7F85-4CCA-BB58-8C6430CB1C9A}" type="parTrans" cxnId="{07EA3C4E-1F45-4C27-AABD-A0D8E68EF84A}">
      <dgm:prSet/>
      <dgm:spPr/>
      <dgm:t>
        <a:bodyPr/>
        <a:lstStyle/>
        <a:p>
          <a:endParaRPr lang="en-US"/>
        </a:p>
      </dgm:t>
    </dgm:pt>
    <dgm:pt modelId="{233B1592-3770-4A9F-9670-9DF336C8F8F5}" type="sibTrans" cxnId="{07EA3C4E-1F45-4C27-AABD-A0D8E68EF84A}">
      <dgm:prSet/>
      <dgm:spPr/>
      <dgm:t>
        <a:bodyPr/>
        <a:lstStyle/>
        <a:p>
          <a:endParaRPr lang="en-US"/>
        </a:p>
      </dgm:t>
    </dgm:pt>
    <dgm:pt modelId="{022B1EE6-29DF-4021-B16B-5A1247540C1B}">
      <dgm:prSet phldrT="[Text]"/>
      <dgm:spPr/>
      <dgm:t>
        <a:bodyPr/>
        <a:lstStyle/>
        <a:p>
          <a:r>
            <a:rPr lang="en-US" dirty="0" smtClean="0"/>
            <a:t>SVM</a:t>
          </a:r>
          <a:endParaRPr lang="en-US" dirty="0"/>
        </a:p>
      </dgm:t>
    </dgm:pt>
    <dgm:pt modelId="{19727B83-2009-4095-9A08-5B3069AEC513}" type="parTrans" cxnId="{96C0DBA7-D5E8-40C0-B723-F629B48B58C4}">
      <dgm:prSet/>
      <dgm:spPr/>
      <dgm:t>
        <a:bodyPr/>
        <a:lstStyle/>
        <a:p>
          <a:endParaRPr lang="en-US"/>
        </a:p>
      </dgm:t>
    </dgm:pt>
    <dgm:pt modelId="{FA36657A-8E7F-4CAB-A56D-8F30C8885634}" type="sibTrans" cxnId="{96C0DBA7-D5E8-40C0-B723-F629B48B58C4}">
      <dgm:prSet/>
      <dgm:spPr/>
      <dgm:t>
        <a:bodyPr/>
        <a:lstStyle/>
        <a:p>
          <a:endParaRPr lang="en-US"/>
        </a:p>
      </dgm:t>
    </dgm:pt>
    <dgm:pt modelId="{F343485A-9E0C-4362-8B97-03FEB88BDD61}">
      <dgm:prSet phldrT="[Text]"/>
      <dgm:spPr/>
      <dgm:t>
        <a:bodyPr/>
        <a:lstStyle/>
        <a:p>
          <a:r>
            <a:rPr lang="en-US" dirty="0" smtClean="0"/>
            <a:t>GD</a:t>
          </a:r>
          <a:endParaRPr lang="en-US" dirty="0"/>
        </a:p>
      </dgm:t>
    </dgm:pt>
    <dgm:pt modelId="{16E63030-6320-4B61-A748-7B8214134EE8}" type="parTrans" cxnId="{A724D697-2E06-4D03-99EE-885A4C0E89A6}">
      <dgm:prSet/>
      <dgm:spPr/>
      <dgm:t>
        <a:bodyPr/>
        <a:lstStyle/>
        <a:p>
          <a:endParaRPr lang="en-US"/>
        </a:p>
      </dgm:t>
    </dgm:pt>
    <dgm:pt modelId="{0008AC8C-0414-4D6B-AE81-11E7E27AF025}" type="sibTrans" cxnId="{A724D697-2E06-4D03-99EE-885A4C0E89A6}">
      <dgm:prSet/>
      <dgm:spPr/>
      <dgm:t>
        <a:bodyPr/>
        <a:lstStyle/>
        <a:p>
          <a:endParaRPr lang="en-US"/>
        </a:p>
      </dgm:t>
    </dgm:pt>
    <dgm:pt modelId="{787AACEA-801D-4F91-96B7-175D622618DA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SGD</a:t>
          </a:r>
          <a:endParaRPr lang="en-US" dirty="0"/>
        </a:p>
      </dgm:t>
    </dgm:pt>
    <dgm:pt modelId="{9875B06C-C1DE-49C9-9DF7-F289BA622575}" type="parTrans" cxnId="{FB8C25B1-6492-42BF-9680-CCF24BBEEA56}">
      <dgm:prSet/>
      <dgm:spPr/>
      <dgm:t>
        <a:bodyPr/>
        <a:lstStyle/>
        <a:p>
          <a:endParaRPr lang="en-US"/>
        </a:p>
      </dgm:t>
    </dgm:pt>
    <dgm:pt modelId="{71326753-6B95-4CFA-97BE-D80A8EFBC6B3}" type="sibTrans" cxnId="{FB8C25B1-6492-42BF-9680-CCF24BBEEA56}">
      <dgm:prSet/>
      <dgm:spPr/>
      <dgm:t>
        <a:bodyPr/>
        <a:lstStyle/>
        <a:p>
          <a:endParaRPr lang="en-US"/>
        </a:p>
      </dgm:t>
    </dgm:pt>
    <dgm:pt modelId="{505CE183-9AB2-4661-B682-890D1F63006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IGD</a:t>
          </a:r>
          <a:endParaRPr lang="en-US" dirty="0"/>
        </a:p>
      </dgm:t>
    </dgm:pt>
    <dgm:pt modelId="{AC6D292E-C24E-495C-BD16-FB73C258951C}" type="parTrans" cxnId="{18CC6D47-5C58-477B-9DC8-92C5BB796A9A}">
      <dgm:prSet/>
      <dgm:spPr/>
      <dgm:t>
        <a:bodyPr/>
        <a:lstStyle/>
        <a:p>
          <a:endParaRPr lang="en-US"/>
        </a:p>
      </dgm:t>
    </dgm:pt>
    <dgm:pt modelId="{D2EB4E75-90E8-4F39-89E8-45554C081200}" type="sibTrans" cxnId="{18CC6D47-5C58-477B-9DC8-92C5BB796A9A}">
      <dgm:prSet/>
      <dgm:spPr/>
      <dgm:t>
        <a:bodyPr/>
        <a:lstStyle/>
        <a:p>
          <a:endParaRPr lang="en-US"/>
        </a:p>
      </dgm:t>
    </dgm:pt>
    <dgm:pt modelId="{EE2FBD94-6904-4365-9E5F-77D709E7E4F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FTL</a:t>
          </a:r>
          <a:endParaRPr lang="en-US" dirty="0"/>
        </a:p>
      </dgm:t>
    </dgm:pt>
    <dgm:pt modelId="{0FD31C14-C450-4C23-A5CE-B9DD1882D2CF}" type="parTrans" cxnId="{F9AC688E-B5D4-4658-B1A5-D5A33A47B5EA}">
      <dgm:prSet/>
      <dgm:spPr/>
      <dgm:t>
        <a:bodyPr/>
        <a:lstStyle/>
        <a:p>
          <a:endParaRPr lang="en-US"/>
        </a:p>
      </dgm:t>
    </dgm:pt>
    <dgm:pt modelId="{9FE045B6-C3B8-4F53-8452-A5C13D593312}" type="sibTrans" cxnId="{F9AC688E-B5D4-4658-B1A5-D5A33A47B5EA}">
      <dgm:prSet/>
      <dgm:spPr/>
      <dgm:t>
        <a:bodyPr/>
        <a:lstStyle/>
        <a:p>
          <a:endParaRPr lang="en-US"/>
        </a:p>
      </dgm:t>
    </dgm:pt>
    <dgm:pt modelId="{92487C73-7406-4BAD-ABCF-FDFE8E5F6A6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FTRL</a:t>
          </a:r>
          <a:endParaRPr lang="en-US" dirty="0"/>
        </a:p>
      </dgm:t>
    </dgm:pt>
    <dgm:pt modelId="{379789B6-5242-4182-AD06-EB2EC34B7FE0}" type="parTrans" cxnId="{5A7777B1-E3FE-4963-A9C8-3BF83E1BA036}">
      <dgm:prSet/>
      <dgm:spPr/>
      <dgm:t>
        <a:bodyPr/>
        <a:lstStyle/>
        <a:p>
          <a:endParaRPr lang="en-US"/>
        </a:p>
      </dgm:t>
    </dgm:pt>
    <dgm:pt modelId="{01953EC9-4C29-4A1D-B8AA-1521BD0E30E2}" type="sibTrans" cxnId="{5A7777B1-E3FE-4963-A9C8-3BF83E1BA036}">
      <dgm:prSet/>
      <dgm:spPr/>
      <dgm:t>
        <a:bodyPr/>
        <a:lstStyle/>
        <a:p>
          <a:endParaRPr lang="en-US"/>
        </a:p>
      </dgm:t>
    </dgm:pt>
    <dgm:pt modelId="{F0AEAD68-8B69-429B-B989-B1A74E040A41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OGD</a:t>
          </a:r>
          <a:endParaRPr lang="en-US" dirty="0"/>
        </a:p>
      </dgm:t>
    </dgm:pt>
    <dgm:pt modelId="{19CCE91B-4146-4F6B-88E7-D2321CC6CE27}" type="parTrans" cxnId="{47C628D4-BD98-4F0D-94CC-6CB75F944C89}">
      <dgm:prSet/>
      <dgm:spPr/>
      <dgm:t>
        <a:bodyPr/>
        <a:lstStyle/>
        <a:p>
          <a:endParaRPr lang="en-US"/>
        </a:p>
      </dgm:t>
    </dgm:pt>
    <dgm:pt modelId="{30D693F5-7744-4ECE-B849-D50FD05FC33B}" type="sibTrans" cxnId="{47C628D4-BD98-4F0D-94CC-6CB75F944C89}">
      <dgm:prSet/>
      <dgm:spPr/>
      <dgm:t>
        <a:bodyPr/>
        <a:lstStyle/>
        <a:p>
          <a:endParaRPr lang="en-US"/>
        </a:p>
      </dgm:t>
    </dgm:pt>
    <dgm:pt modelId="{7ABC5E77-D516-4A2F-89BF-CE44D52024D6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 smtClean="0"/>
            <a:t>OMD</a:t>
          </a:r>
          <a:endParaRPr lang="en-US" dirty="0"/>
        </a:p>
      </dgm:t>
    </dgm:pt>
    <dgm:pt modelId="{A31D5913-4F1C-4219-9E92-D7CF4709C2BD}" type="parTrans" cxnId="{2815409D-E90C-4187-9C0E-758DD1F9CA8D}">
      <dgm:prSet/>
      <dgm:spPr/>
      <dgm:t>
        <a:bodyPr/>
        <a:lstStyle/>
        <a:p>
          <a:endParaRPr lang="en-US"/>
        </a:p>
      </dgm:t>
    </dgm:pt>
    <dgm:pt modelId="{D5070EDC-A0B2-4135-9F92-C4EF2943F71A}" type="sibTrans" cxnId="{2815409D-E90C-4187-9C0E-758DD1F9CA8D}">
      <dgm:prSet/>
      <dgm:spPr/>
      <dgm:t>
        <a:bodyPr/>
        <a:lstStyle/>
        <a:p>
          <a:endParaRPr lang="en-US"/>
        </a:p>
      </dgm:t>
    </dgm:pt>
    <dgm:pt modelId="{AD7B36B5-DA48-4B7A-8297-4CC8E5B30CFA}" type="pres">
      <dgm:prSet presAssocID="{F2832BBA-6641-40FD-9C92-6689317E1B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886D6F-86E3-40CB-995C-3760D48A2F66}" type="pres">
      <dgm:prSet presAssocID="{DFB97CE8-C57F-49AA-B8CD-1FA38C1497E0}" presName="hierRoot1" presStyleCnt="0">
        <dgm:presLayoutVars>
          <dgm:hierBranch val="init"/>
        </dgm:presLayoutVars>
      </dgm:prSet>
      <dgm:spPr/>
    </dgm:pt>
    <dgm:pt modelId="{3C0E7B0E-9465-4313-B742-A52AC6C3C9EB}" type="pres">
      <dgm:prSet presAssocID="{DFB97CE8-C57F-49AA-B8CD-1FA38C1497E0}" presName="rootComposite1" presStyleCnt="0"/>
      <dgm:spPr/>
    </dgm:pt>
    <dgm:pt modelId="{F249D090-F53E-4018-A4FE-CD002536E548}" type="pres">
      <dgm:prSet presAssocID="{DFB97CE8-C57F-49AA-B8CD-1FA38C1497E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31B305-C1A9-49F0-A096-B928583624BD}" type="pres">
      <dgm:prSet presAssocID="{DFB97CE8-C57F-49AA-B8CD-1FA38C1497E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F947297-26EB-47A9-A545-146A377EFBFE}" type="pres">
      <dgm:prSet presAssocID="{DFB97CE8-C57F-49AA-B8CD-1FA38C1497E0}" presName="hierChild2" presStyleCnt="0"/>
      <dgm:spPr/>
    </dgm:pt>
    <dgm:pt modelId="{8FE9F781-3118-46D1-8D1F-AC248FC5C132}" type="pres">
      <dgm:prSet presAssocID="{B624E7E4-A668-4FC7-BD2B-D48228DDEFAB}" presName="Name37" presStyleLbl="parChTrans1D2" presStyleIdx="0" presStyleCnt="2"/>
      <dgm:spPr/>
      <dgm:t>
        <a:bodyPr/>
        <a:lstStyle/>
        <a:p>
          <a:endParaRPr lang="en-US"/>
        </a:p>
      </dgm:t>
    </dgm:pt>
    <dgm:pt modelId="{5D688EEA-0C50-48CA-A3A7-001E8DB8AF3D}" type="pres">
      <dgm:prSet presAssocID="{93F0D579-8F86-4B5E-910C-214E081A4AA1}" presName="hierRoot2" presStyleCnt="0">
        <dgm:presLayoutVars>
          <dgm:hierBranch val="init"/>
        </dgm:presLayoutVars>
      </dgm:prSet>
      <dgm:spPr/>
    </dgm:pt>
    <dgm:pt modelId="{A14324F2-B0E1-485C-9BAD-7A9505216976}" type="pres">
      <dgm:prSet presAssocID="{93F0D579-8F86-4B5E-910C-214E081A4AA1}" presName="rootComposite" presStyleCnt="0"/>
      <dgm:spPr/>
    </dgm:pt>
    <dgm:pt modelId="{FA556A87-4428-4D55-83D0-C27F381353A0}" type="pres">
      <dgm:prSet presAssocID="{93F0D579-8F86-4B5E-910C-214E081A4AA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69684C-E255-4C29-B8C8-5A2E0D42A08A}" type="pres">
      <dgm:prSet presAssocID="{93F0D579-8F86-4B5E-910C-214E081A4AA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4F58145-2FCD-4CF1-8931-903C64B69D84}" type="pres">
      <dgm:prSet presAssocID="{93F0D579-8F86-4B5E-910C-214E081A4AA1}" presName="hierChild4" presStyleCnt="0"/>
      <dgm:spPr/>
    </dgm:pt>
    <dgm:pt modelId="{22E881AF-D752-4206-A099-91B32503A8E1}" type="pres">
      <dgm:prSet presAssocID="{0FD31C14-C450-4C23-A5CE-B9DD1882D2CF}" presName="Name37" presStyleLbl="parChTrans1D3" presStyleIdx="0" presStyleCnt="6"/>
      <dgm:spPr/>
      <dgm:t>
        <a:bodyPr/>
        <a:lstStyle/>
        <a:p>
          <a:endParaRPr lang="en-US"/>
        </a:p>
      </dgm:t>
    </dgm:pt>
    <dgm:pt modelId="{AF256F3B-118F-4654-B652-F012A2F61C82}" type="pres">
      <dgm:prSet presAssocID="{EE2FBD94-6904-4365-9E5F-77D709E7E4FE}" presName="hierRoot2" presStyleCnt="0">
        <dgm:presLayoutVars>
          <dgm:hierBranch val="init"/>
        </dgm:presLayoutVars>
      </dgm:prSet>
      <dgm:spPr/>
    </dgm:pt>
    <dgm:pt modelId="{7638CFB0-473A-44DD-8194-F9BD31EDFED8}" type="pres">
      <dgm:prSet presAssocID="{EE2FBD94-6904-4365-9E5F-77D709E7E4FE}" presName="rootComposite" presStyleCnt="0"/>
      <dgm:spPr/>
    </dgm:pt>
    <dgm:pt modelId="{7C5657CB-9044-43D6-BABB-02D4AE58932A}" type="pres">
      <dgm:prSet presAssocID="{EE2FBD94-6904-4365-9E5F-77D709E7E4FE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5E95D-1C02-4D41-80D7-FE86168C693B}" type="pres">
      <dgm:prSet presAssocID="{EE2FBD94-6904-4365-9E5F-77D709E7E4FE}" presName="rootConnector" presStyleLbl="node3" presStyleIdx="0" presStyleCnt="6"/>
      <dgm:spPr/>
      <dgm:t>
        <a:bodyPr/>
        <a:lstStyle/>
        <a:p>
          <a:endParaRPr lang="en-US"/>
        </a:p>
      </dgm:t>
    </dgm:pt>
    <dgm:pt modelId="{55C742BF-7AB8-4617-A585-89FB87ED013E}" type="pres">
      <dgm:prSet presAssocID="{EE2FBD94-6904-4365-9E5F-77D709E7E4FE}" presName="hierChild4" presStyleCnt="0"/>
      <dgm:spPr/>
    </dgm:pt>
    <dgm:pt modelId="{4A155C89-5B3C-4943-AFA8-DE017C38C37D}" type="pres">
      <dgm:prSet presAssocID="{EE2FBD94-6904-4365-9E5F-77D709E7E4FE}" presName="hierChild5" presStyleCnt="0"/>
      <dgm:spPr/>
    </dgm:pt>
    <dgm:pt modelId="{230A5171-CC2A-4996-87AA-CC267802C3BB}" type="pres">
      <dgm:prSet presAssocID="{379789B6-5242-4182-AD06-EB2EC34B7FE0}" presName="Name37" presStyleLbl="parChTrans1D3" presStyleIdx="1" presStyleCnt="6"/>
      <dgm:spPr/>
      <dgm:t>
        <a:bodyPr/>
        <a:lstStyle/>
        <a:p>
          <a:endParaRPr lang="en-US"/>
        </a:p>
      </dgm:t>
    </dgm:pt>
    <dgm:pt modelId="{DF895987-3F38-4523-9902-50C04C60C9F4}" type="pres">
      <dgm:prSet presAssocID="{92487C73-7406-4BAD-ABCF-FDFE8E5F6A66}" presName="hierRoot2" presStyleCnt="0">
        <dgm:presLayoutVars>
          <dgm:hierBranch val="init"/>
        </dgm:presLayoutVars>
      </dgm:prSet>
      <dgm:spPr/>
    </dgm:pt>
    <dgm:pt modelId="{811AAB70-B750-4265-82C8-3727BB0137BA}" type="pres">
      <dgm:prSet presAssocID="{92487C73-7406-4BAD-ABCF-FDFE8E5F6A66}" presName="rootComposite" presStyleCnt="0"/>
      <dgm:spPr/>
    </dgm:pt>
    <dgm:pt modelId="{7E7AA698-A3B7-4EEC-B9AB-2C59F989DA21}" type="pres">
      <dgm:prSet presAssocID="{92487C73-7406-4BAD-ABCF-FDFE8E5F6A66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465057-2EDF-42F9-91BF-B4991B46AD8C}" type="pres">
      <dgm:prSet presAssocID="{92487C73-7406-4BAD-ABCF-FDFE8E5F6A66}" presName="rootConnector" presStyleLbl="node3" presStyleIdx="1" presStyleCnt="6"/>
      <dgm:spPr/>
      <dgm:t>
        <a:bodyPr/>
        <a:lstStyle/>
        <a:p>
          <a:endParaRPr lang="en-US"/>
        </a:p>
      </dgm:t>
    </dgm:pt>
    <dgm:pt modelId="{5DDD1D97-F2C9-46E9-AB54-48830A1D7CB3}" type="pres">
      <dgm:prSet presAssocID="{92487C73-7406-4BAD-ABCF-FDFE8E5F6A66}" presName="hierChild4" presStyleCnt="0"/>
      <dgm:spPr/>
    </dgm:pt>
    <dgm:pt modelId="{F9EB6A01-70F2-4BA4-91A1-C3F99334D4EA}" type="pres">
      <dgm:prSet presAssocID="{92487C73-7406-4BAD-ABCF-FDFE8E5F6A66}" presName="hierChild5" presStyleCnt="0"/>
      <dgm:spPr/>
    </dgm:pt>
    <dgm:pt modelId="{9DEE3077-6393-40B1-A61E-23062BE7B9EF}" type="pres">
      <dgm:prSet presAssocID="{19CCE91B-4146-4F6B-88E7-D2321CC6CE27}" presName="Name37" presStyleLbl="parChTrans1D3" presStyleIdx="2" presStyleCnt="6"/>
      <dgm:spPr/>
      <dgm:t>
        <a:bodyPr/>
        <a:lstStyle/>
        <a:p>
          <a:endParaRPr lang="en-US"/>
        </a:p>
      </dgm:t>
    </dgm:pt>
    <dgm:pt modelId="{D08A8974-B33F-4FE7-97C3-4938FBE7F1BA}" type="pres">
      <dgm:prSet presAssocID="{F0AEAD68-8B69-429B-B989-B1A74E040A41}" presName="hierRoot2" presStyleCnt="0">
        <dgm:presLayoutVars>
          <dgm:hierBranch val="init"/>
        </dgm:presLayoutVars>
      </dgm:prSet>
      <dgm:spPr/>
    </dgm:pt>
    <dgm:pt modelId="{858791D6-64D8-417A-BEA6-252B6090632C}" type="pres">
      <dgm:prSet presAssocID="{F0AEAD68-8B69-429B-B989-B1A74E040A41}" presName="rootComposite" presStyleCnt="0"/>
      <dgm:spPr/>
    </dgm:pt>
    <dgm:pt modelId="{B967CEE3-3CBA-4092-AC6B-38062DD8BB6B}" type="pres">
      <dgm:prSet presAssocID="{F0AEAD68-8B69-429B-B989-B1A74E040A4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0C2F5C-9DB1-469F-A522-D812F0BE1F50}" type="pres">
      <dgm:prSet presAssocID="{F0AEAD68-8B69-429B-B989-B1A74E040A41}" presName="rootConnector" presStyleLbl="node3" presStyleIdx="2" presStyleCnt="6"/>
      <dgm:spPr/>
      <dgm:t>
        <a:bodyPr/>
        <a:lstStyle/>
        <a:p>
          <a:endParaRPr lang="en-US"/>
        </a:p>
      </dgm:t>
    </dgm:pt>
    <dgm:pt modelId="{337276C7-8DE5-4AC8-8E73-668DC30D46F9}" type="pres">
      <dgm:prSet presAssocID="{F0AEAD68-8B69-429B-B989-B1A74E040A41}" presName="hierChild4" presStyleCnt="0"/>
      <dgm:spPr/>
    </dgm:pt>
    <dgm:pt modelId="{9BDD9835-1243-452E-B4D6-0EDF30A4DDFF}" type="pres">
      <dgm:prSet presAssocID="{F0AEAD68-8B69-429B-B989-B1A74E040A41}" presName="hierChild5" presStyleCnt="0"/>
      <dgm:spPr/>
    </dgm:pt>
    <dgm:pt modelId="{49DED5D1-A40D-483F-8D2F-E2CC79F7D305}" type="pres">
      <dgm:prSet presAssocID="{A31D5913-4F1C-4219-9E92-D7CF4709C2BD}" presName="Name37" presStyleLbl="parChTrans1D3" presStyleIdx="3" presStyleCnt="6"/>
      <dgm:spPr/>
      <dgm:t>
        <a:bodyPr/>
        <a:lstStyle/>
        <a:p>
          <a:endParaRPr lang="en-US"/>
        </a:p>
      </dgm:t>
    </dgm:pt>
    <dgm:pt modelId="{3117C9A5-0170-49D5-B3C1-C5EA00AB9920}" type="pres">
      <dgm:prSet presAssocID="{7ABC5E77-D516-4A2F-89BF-CE44D52024D6}" presName="hierRoot2" presStyleCnt="0">
        <dgm:presLayoutVars>
          <dgm:hierBranch val="init"/>
        </dgm:presLayoutVars>
      </dgm:prSet>
      <dgm:spPr/>
    </dgm:pt>
    <dgm:pt modelId="{2623531C-ED7B-4D34-B04F-71449E153EBF}" type="pres">
      <dgm:prSet presAssocID="{7ABC5E77-D516-4A2F-89BF-CE44D52024D6}" presName="rootComposite" presStyleCnt="0"/>
      <dgm:spPr/>
    </dgm:pt>
    <dgm:pt modelId="{2B9E21B8-831A-4105-8A13-33A9EBF12124}" type="pres">
      <dgm:prSet presAssocID="{7ABC5E77-D516-4A2F-89BF-CE44D52024D6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5602E2-EF45-4C62-8709-981867C42C42}" type="pres">
      <dgm:prSet presAssocID="{7ABC5E77-D516-4A2F-89BF-CE44D52024D6}" presName="rootConnector" presStyleLbl="node3" presStyleIdx="3" presStyleCnt="6"/>
      <dgm:spPr/>
      <dgm:t>
        <a:bodyPr/>
        <a:lstStyle/>
        <a:p>
          <a:endParaRPr lang="en-US"/>
        </a:p>
      </dgm:t>
    </dgm:pt>
    <dgm:pt modelId="{DEFF3EF9-6621-416E-9C95-A9A869107BD1}" type="pres">
      <dgm:prSet presAssocID="{7ABC5E77-D516-4A2F-89BF-CE44D52024D6}" presName="hierChild4" presStyleCnt="0"/>
      <dgm:spPr/>
    </dgm:pt>
    <dgm:pt modelId="{8F7C3C04-A239-4153-98E7-1A4A15C38962}" type="pres">
      <dgm:prSet presAssocID="{7ABC5E77-D516-4A2F-89BF-CE44D52024D6}" presName="hierChild5" presStyleCnt="0"/>
      <dgm:spPr/>
    </dgm:pt>
    <dgm:pt modelId="{7F7A4633-A539-4CD5-8EE2-F73C154103B0}" type="pres">
      <dgm:prSet presAssocID="{93F0D579-8F86-4B5E-910C-214E081A4AA1}" presName="hierChild5" presStyleCnt="0"/>
      <dgm:spPr/>
    </dgm:pt>
    <dgm:pt modelId="{B0717956-ED15-4711-94A7-6A801BC50BBB}" type="pres">
      <dgm:prSet presAssocID="{DFF09002-37EC-4F36-B548-52CAA8072FE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E57B196E-9469-41D9-A1AE-3BE0520BB4C2}" type="pres">
      <dgm:prSet presAssocID="{5545712D-6214-4FEB-8765-1C7FCED3258E}" presName="hierRoot2" presStyleCnt="0">
        <dgm:presLayoutVars>
          <dgm:hierBranch val="init"/>
        </dgm:presLayoutVars>
      </dgm:prSet>
      <dgm:spPr/>
    </dgm:pt>
    <dgm:pt modelId="{E56149EB-23D7-4374-BC59-8E969FB08163}" type="pres">
      <dgm:prSet presAssocID="{5545712D-6214-4FEB-8765-1C7FCED3258E}" presName="rootComposite" presStyleCnt="0"/>
      <dgm:spPr/>
    </dgm:pt>
    <dgm:pt modelId="{71CC779E-91B1-4DE7-99BF-71292A7102B2}" type="pres">
      <dgm:prSet presAssocID="{5545712D-6214-4FEB-8765-1C7FCED3258E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C5F6EF-9F83-46DE-8831-DEDF2C187CA6}" type="pres">
      <dgm:prSet presAssocID="{5545712D-6214-4FEB-8765-1C7FCED3258E}" presName="rootConnector" presStyleLbl="node2" presStyleIdx="1" presStyleCnt="2"/>
      <dgm:spPr/>
      <dgm:t>
        <a:bodyPr/>
        <a:lstStyle/>
        <a:p>
          <a:endParaRPr lang="en-US"/>
        </a:p>
      </dgm:t>
    </dgm:pt>
    <dgm:pt modelId="{FC3F8A4A-7646-4DB5-816E-1D72EA21B782}" type="pres">
      <dgm:prSet presAssocID="{5545712D-6214-4FEB-8765-1C7FCED3258E}" presName="hierChild4" presStyleCnt="0"/>
      <dgm:spPr/>
    </dgm:pt>
    <dgm:pt modelId="{04011A05-33BC-43FF-BC68-0806F1EE136D}" type="pres">
      <dgm:prSet presAssocID="{AC59382B-6852-4147-8AAC-1DF80FB2F9AC}" presName="Name37" presStyleLbl="parChTrans1D3" presStyleIdx="4" presStyleCnt="6"/>
      <dgm:spPr/>
      <dgm:t>
        <a:bodyPr/>
        <a:lstStyle/>
        <a:p>
          <a:endParaRPr lang="en-US"/>
        </a:p>
      </dgm:t>
    </dgm:pt>
    <dgm:pt modelId="{C724DF71-D655-448B-A3B2-C4B5B57873C2}" type="pres">
      <dgm:prSet presAssocID="{EA8F203F-936A-4875-8E1D-CAFF47567C57}" presName="hierRoot2" presStyleCnt="0">
        <dgm:presLayoutVars>
          <dgm:hierBranch val="init"/>
        </dgm:presLayoutVars>
      </dgm:prSet>
      <dgm:spPr/>
    </dgm:pt>
    <dgm:pt modelId="{0DBAC29F-F52F-4C35-9586-B003F9B48748}" type="pres">
      <dgm:prSet presAssocID="{EA8F203F-936A-4875-8E1D-CAFF47567C57}" presName="rootComposite" presStyleCnt="0"/>
      <dgm:spPr/>
    </dgm:pt>
    <dgm:pt modelId="{5240C5E6-3F13-484B-813B-768590C53C6C}" type="pres">
      <dgm:prSet presAssocID="{EA8F203F-936A-4875-8E1D-CAFF47567C57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746F00-6B76-453E-86CB-229252EE18EF}" type="pres">
      <dgm:prSet presAssocID="{EA8F203F-936A-4875-8E1D-CAFF47567C57}" presName="rootConnector" presStyleLbl="node3" presStyleIdx="4" presStyleCnt="6"/>
      <dgm:spPr/>
      <dgm:t>
        <a:bodyPr/>
        <a:lstStyle/>
        <a:p>
          <a:endParaRPr lang="en-US"/>
        </a:p>
      </dgm:t>
    </dgm:pt>
    <dgm:pt modelId="{FAF2CC68-FA25-480F-B1AD-40C314500D09}" type="pres">
      <dgm:prSet presAssocID="{EA8F203F-936A-4875-8E1D-CAFF47567C57}" presName="hierChild4" presStyleCnt="0"/>
      <dgm:spPr/>
    </dgm:pt>
    <dgm:pt modelId="{3BFB34C0-C00A-4706-950F-35C515BEB4BA}" type="pres">
      <dgm:prSet presAssocID="{19727B83-2009-4095-9A08-5B3069AEC513}" presName="Name37" presStyleLbl="parChTrans1D4" presStyleIdx="0" presStyleCnt="4"/>
      <dgm:spPr/>
      <dgm:t>
        <a:bodyPr/>
        <a:lstStyle/>
        <a:p>
          <a:endParaRPr lang="en-US"/>
        </a:p>
      </dgm:t>
    </dgm:pt>
    <dgm:pt modelId="{FBFBD4C7-D53B-4403-B21F-8BF2D4139E84}" type="pres">
      <dgm:prSet presAssocID="{022B1EE6-29DF-4021-B16B-5A1247540C1B}" presName="hierRoot2" presStyleCnt="0">
        <dgm:presLayoutVars>
          <dgm:hierBranch val="init"/>
        </dgm:presLayoutVars>
      </dgm:prSet>
      <dgm:spPr/>
    </dgm:pt>
    <dgm:pt modelId="{AFF88510-ECDD-4044-98E7-2C366824B1C4}" type="pres">
      <dgm:prSet presAssocID="{022B1EE6-29DF-4021-B16B-5A1247540C1B}" presName="rootComposite" presStyleCnt="0"/>
      <dgm:spPr/>
    </dgm:pt>
    <dgm:pt modelId="{47274660-DF95-43E2-A660-1E26BBC2A3D0}" type="pres">
      <dgm:prSet presAssocID="{022B1EE6-29DF-4021-B16B-5A1247540C1B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6532D-D461-40A1-8ABD-91BBE3DC1335}" type="pres">
      <dgm:prSet presAssocID="{022B1EE6-29DF-4021-B16B-5A1247540C1B}" presName="rootConnector" presStyleLbl="node4" presStyleIdx="0" presStyleCnt="4"/>
      <dgm:spPr/>
      <dgm:t>
        <a:bodyPr/>
        <a:lstStyle/>
        <a:p>
          <a:endParaRPr lang="en-US"/>
        </a:p>
      </dgm:t>
    </dgm:pt>
    <dgm:pt modelId="{3AB270C3-D124-4AB0-A26D-993576A17B6B}" type="pres">
      <dgm:prSet presAssocID="{022B1EE6-29DF-4021-B16B-5A1247540C1B}" presName="hierChild4" presStyleCnt="0"/>
      <dgm:spPr/>
    </dgm:pt>
    <dgm:pt modelId="{A48CE8C3-6D49-4EE4-B0DD-7AB2BDC6BD12}" type="pres">
      <dgm:prSet presAssocID="{022B1EE6-29DF-4021-B16B-5A1247540C1B}" presName="hierChild5" presStyleCnt="0"/>
      <dgm:spPr/>
    </dgm:pt>
    <dgm:pt modelId="{09DE4C0B-BEA4-446D-96E2-96F493982415}" type="pres">
      <dgm:prSet presAssocID="{16E63030-6320-4B61-A748-7B8214134EE8}" presName="Name37" presStyleLbl="parChTrans1D4" presStyleIdx="1" presStyleCnt="4"/>
      <dgm:spPr/>
      <dgm:t>
        <a:bodyPr/>
        <a:lstStyle/>
        <a:p>
          <a:endParaRPr lang="en-US"/>
        </a:p>
      </dgm:t>
    </dgm:pt>
    <dgm:pt modelId="{FF81F070-3ECC-4DD0-B77F-3DC978C9CF6C}" type="pres">
      <dgm:prSet presAssocID="{F343485A-9E0C-4362-8B97-03FEB88BDD61}" presName="hierRoot2" presStyleCnt="0">
        <dgm:presLayoutVars>
          <dgm:hierBranch val="init"/>
        </dgm:presLayoutVars>
      </dgm:prSet>
      <dgm:spPr/>
    </dgm:pt>
    <dgm:pt modelId="{6AAA8362-B70C-4BCB-8260-74F249BA070B}" type="pres">
      <dgm:prSet presAssocID="{F343485A-9E0C-4362-8B97-03FEB88BDD61}" presName="rootComposite" presStyleCnt="0"/>
      <dgm:spPr/>
    </dgm:pt>
    <dgm:pt modelId="{A714F78A-47AB-4E3B-B061-6AB780D18165}" type="pres">
      <dgm:prSet presAssocID="{F343485A-9E0C-4362-8B97-03FEB88BDD61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AA010F-9B4E-483C-AE43-CD0DE051D94C}" type="pres">
      <dgm:prSet presAssocID="{F343485A-9E0C-4362-8B97-03FEB88BDD61}" presName="rootConnector" presStyleLbl="node4" presStyleIdx="1" presStyleCnt="4"/>
      <dgm:spPr/>
      <dgm:t>
        <a:bodyPr/>
        <a:lstStyle/>
        <a:p>
          <a:endParaRPr lang="en-US"/>
        </a:p>
      </dgm:t>
    </dgm:pt>
    <dgm:pt modelId="{BD128682-1864-40BD-AB7F-2CAC339EA449}" type="pres">
      <dgm:prSet presAssocID="{F343485A-9E0C-4362-8B97-03FEB88BDD61}" presName="hierChild4" presStyleCnt="0"/>
      <dgm:spPr/>
    </dgm:pt>
    <dgm:pt modelId="{41218D2D-A200-4931-A73D-4CF3D787C4B7}" type="pres">
      <dgm:prSet presAssocID="{F343485A-9E0C-4362-8B97-03FEB88BDD61}" presName="hierChild5" presStyleCnt="0"/>
      <dgm:spPr/>
    </dgm:pt>
    <dgm:pt modelId="{676F0F5B-F1F6-443B-B04F-272373E77657}" type="pres">
      <dgm:prSet presAssocID="{EA8F203F-936A-4875-8E1D-CAFF47567C57}" presName="hierChild5" presStyleCnt="0"/>
      <dgm:spPr/>
    </dgm:pt>
    <dgm:pt modelId="{65315C14-30F0-42CD-8C50-F4D9EA234743}" type="pres">
      <dgm:prSet presAssocID="{CED7110D-7F85-4CCA-BB58-8C6430CB1C9A}" presName="Name37" presStyleLbl="parChTrans1D3" presStyleIdx="5" presStyleCnt="6"/>
      <dgm:spPr/>
      <dgm:t>
        <a:bodyPr/>
        <a:lstStyle/>
        <a:p>
          <a:endParaRPr lang="en-US"/>
        </a:p>
      </dgm:t>
    </dgm:pt>
    <dgm:pt modelId="{66B41796-FFA2-4AE7-8431-E2C75C3EA1AB}" type="pres">
      <dgm:prSet presAssocID="{68943E82-F89D-48A9-9413-17CE59F9D5B9}" presName="hierRoot2" presStyleCnt="0">
        <dgm:presLayoutVars>
          <dgm:hierBranch val="init"/>
        </dgm:presLayoutVars>
      </dgm:prSet>
      <dgm:spPr/>
    </dgm:pt>
    <dgm:pt modelId="{DC372521-C864-441C-9572-532897D21517}" type="pres">
      <dgm:prSet presAssocID="{68943E82-F89D-48A9-9413-17CE59F9D5B9}" presName="rootComposite" presStyleCnt="0"/>
      <dgm:spPr/>
    </dgm:pt>
    <dgm:pt modelId="{A21F27AD-CF4A-4615-9F6A-B966DDB81E0B}" type="pres">
      <dgm:prSet presAssocID="{68943E82-F89D-48A9-9413-17CE59F9D5B9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A48D2C2-C386-4A5E-865B-43AD82F8CCC1}" type="pres">
      <dgm:prSet presAssocID="{68943E82-F89D-48A9-9413-17CE59F9D5B9}" presName="rootConnector" presStyleLbl="node3" presStyleIdx="5" presStyleCnt="6"/>
      <dgm:spPr/>
      <dgm:t>
        <a:bodyPr/>
        <a:lstStyle/>
        <a:p>
          <a:endParaRPr lang="en-US"/>
        </a:p>
      </dgm:t>
    </dgm:pt>
    <dgm:pt modelId="{77A624E2-4013-467F-9DC3-FF33856E8460}" type="pres">
      <dgm:prSet presAssocID="{68943E82-F89D-48A9-9413-17CE59F9D5B9}" presName="hierChild4" presStyleCnt="0"/>
      <dgm:spPr/>
    </dgm:pt>
    <dgm:pt modelId="{B84DF1D0-176D-426D-9312-C809FF0C7210}" type="pres">
      <dgm:prSet presAssocID="{9875B06C-C1DE-49C9-9DF7-F289BA622575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F745070-2E74-48AB-B39F-EB8C30F582A4}" type="pres">
      <dgm:prSet presAssocID="{787AACEA-801D-4F91-96B7-175D622618DA}" presName="hierRoot2" presStyleCnt="0">
        <dgm:presLayoutVars>
          <dgm:hierBranch val="init"/>
        </dgm:presLayoutVars>
      </dgm:prSet>
      <dgm:spPr/>
    </dgm:pt>
    <dgm:pt modelId="{22F9174B-04DB-4A1A-B3B4-97DA70EE4BF0}" type="pres">
      <dgm:prSet presAssocID="{787AACEA-801D-4F91-96B7-175D622618DA}" presName="rootComposite" presStyleCnt="0"/>
      <dgm:spPr/>
    </dgm:pt>
    <dgm:pt modelId="{EB7BBD86-2D07-43F8-B72A-25A689EA3AD9}" type="pres">
      <dgm:prSet presAssocID="{787AACEA-801D-4F91-96B7-175D622618DA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302A5D-71E0-40B0-8352-5586B0EF0291}" type="pres">
      <dgm:prSet presAssocID="{787AACEA-801D-4F91-96B7-175D622618DA}" presName="rootConnector" presStyleLbl="node4" presStyleIdx="2" presStyleCnt="4"/>
      <dgm:spPr/>
      <dgm:t>
        <a:bodyPr/>
        <a:lstStyle/>
        <a:p>
          <a:endParaRPr lang="en-US"/>
        </a:p>
      </dgm:t>
    </dgm:pt>
    <dgm:pt modelId="{17E6FA60-40EF-49CC-A433-2DA3CD581255}" type="pres">
      <dgm:prSet presAssocID="{787AACEA-801D-4F91-96B7-175D622618DA}" presName="hierChild4" presStyleCnt="0"/>
      <dgm:spPr/>
    </dgm:pt>
    <dgm:pt modelId="{6F5081F9-E935-4047-BEC1-EE43520200E9}" type="pres">
      <dgm:prSet presAssocID="{787AACEA-801D-4F91-96B7-175D622618DA}" presName="hierChild5" presStyleCnt="0"/>
      <dgm:spPr/>
    </dgm:pt>
    <dgm:pt modelId="{42A82840-C858-4571-9385-FA60231592C6}" type="pres">
      <dgm:prSet presAssocID="{AC6D292E-C24E-495C-BD16-FB73C258951C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AA1B706-2344-477C-8E15-1DB78752184E}" type="pres">
      <dgm:prSet presAssocID="{505CE183-9AB2-4661-B682-890D1F63006E}" presName="hierRoot2" presStyleCnt="0">
        <dgm:presLayoutVars>
          <dgm:hierBranch val="init"/>
        </dgm:presLayoutVars>
      </dgm:prSet>
      <dgm:spPr/>
    </dgm:pt>
    <dgm:pt modelId="{C97E5F04-6170-4F39-B25F-7F450D668C68}" type="pres">
      <dgm:prSet presAssocID="{505CE183-9AB2-4661-B682-890D1F63006E}" presName="rootComposite" presStyleCnt="0"/>
      <dgm:spPr/>
    </dgm:pt>
    <dgm:pt modelId="{A5045747-8E24-46E5-B586-69A4804496EA}" type="pres">
      <dgm:prSet presAssocID="{505CE183-9AB2-4661-B682-890D1F63006E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EC2CE8-4C05-43DB-8213-88DAD730764B}" type="pres">
      <dgm:prSet presAssocID="{505CE183-9AB2-4661-B682-890D1F63006E}" presName="rootConnector" presStyleLbl="node4" presStyleIdx="3" presStyleCnt="4"/>
      <dgm:spPr/>
      <dgm:t>
        <a:bodyPr/>
        <a:lstStyle/>
        <a:p>
          <a:endParaRPr lang="en-US"/>
        </a:p>
      </dgm:t>
    </dgm:pt>
    <dgm:pt modelId="{D7973AB7-EF6D-4A9D-9538-A7BE536758B8}" type="pres">
      <dgm:prSet presAssocID="{505CE183-9AB2-4661-B682-890D1F63006E}" presName="hierChild4" presStyleCnt="0"/>
      <dgm:spPr/>
    </dgm:pt>
    <dgm:pt modelId="{50AEA78E-EE01-460F-8152-EB8C0A8DE254}" type="pres">
      <dgm:prSet presAssocID="{505CE183-9AB2-4661-B682-890D1F63006E}" presName="hierChild5" presStyleCnt="0"/>
      <dgm:spPr/>
    </dgm:pt>
    <dgm:pt modelId="{4B84FBF9-D62A-4597-A121-A0B499EDF522}" type="pres">
      <dgm:prSet presAssocID="{68943E82-F89D-48A9-9413-17CE59F9D5B9}" presName="hierChild5" presStyleCnt="0"/>
      <dgm:spPr/>
    </dgm:pt>
    <dgm:pt modelId="{20D669EC-F978-4740-8734-6B6AB956AEC6}" type="pres">
      <dgm:prSet presAssocID="{5545712D-6214-4FEB-8765-1C7FCED3258E}" presName="hierChild5" presStyleCnt="0"/>
      <dgm:spPr/>
    </dgm:pt>
    <dgm:pt modelId="{E446E834-3F76-412F-87CB-E2BA166FDE8B}" type="pres">
      <dgm:prSet presAssocID="{DFB97CE8-C57F-49AA-B8CD-1FA38C1497E0}" presName="hierChild3" presStyleCnt="0"/>
      <dgm:spPr/>
    </dgm:pt>
  </dgm:ptLst>
  <dgm:cxnLst>
    <dgm:cxn modelId="{A23C602A-BF45-4265-925C-338C014BA5B5}" type="presOf" srcId="{F2832BBA-6641-40FD-9C92-6689317E1BA0}" destId="{AD7B36B5-DA48-4B7A-8297-4CC8E5B30CFA}" srcOrd="0" destOrd="0" presId="urn:microsoft.com/office/officeart/2005/8/layout/orgChart1"/>
    <dgm:cxn modelId="{07EA3C4E-1F45-4C27-AABD-A0D8E68EF84A}" srcId="{5545712D-6214-4FEB-8765-1C7FCED3258E}" destId="{68943E82-F89D-48A9-9413-17CE59F9D5B9}" srcOrd="1" destOrd="0" parTransId="{CED7110D-7F85-4CCA-BB58-8C6430CB1C9A}" sibTransId="{233B1592-3770-4A9F-9670-9DF336C8F8F5}"/>
    <dgm:cxn modelId="{4CC59C30-072B-4C18-9B63-B8C7AD0EC26E}" type="presOf" srcId="{19727B83-2009-4095-9A08-5B3069AEC513}" destId="{3BFB34C0-C00A-4706-950F-35C515BEB4BA}" srcOrd="0" destOrd="0" presId="urn:microsoft.com/office/officeart/2005/8/layout/orgChart1"/>
    <dgm:cxn modelId="{F9D71990-D626-494A-9D3F-6CF7AE7664FC}" type="presOf" srcId="{F343485A-9E0C-4362-8B97-03FEB88BDD61}" destId="{A714F78A-47AB-4E3B-B061-6AB780D18165}" srcOrd="0" destOrd="0" presId="urn:microsoft.com/office/officeart/2005/8/layout/orgChart1"/>
    <dgm:cxn modelId="{F902086A-EC35-468C-B88F-C1F3A9C3ED74}" type="presOf" srcId="{AC59382B-6852-4147-8AAC-1DF80FB2F9AC}" destId="{04011A05-33BC-43FF-BC68-0806F1EE136D}" srcOrd="0" destOrd="0" presId="urn:microsoft.com/office/officeart/2005/8/layout/orgChart1"/>
    <dgm:cxn modelId="{AF206BFB-4E1B-4D7F-9B44-3631AFAE9052}" srcId="{DFB97CE8-C57F-49AA-B8CD-1FA38C1497E0}" destId="{5545712D-6214-4FEB-8765-1C7FCED3258E}" srcOrd="1" destOrd="0" parTransId="{DFF09002-37EC-4F36-B548-52CAA8072FED}" sibTransId="{FC073B57-2B82-40E7-879C-68460672705A}"/>
    <dgm:cxn modelId="{FFD51282-27AE-4FE7-96B1-17AB856297B4}" type="presOf" srcId="{19CCE91B-4146-4F6B-88E7-D2321CC6CE27}" destId="{9DEE3077-6393-40B1-A61E-23062BE7B9EF}" srcOrd="0" destOrd="0" presId="urn:microsoft.com/office/officeart/2005/8/layout/orgChart1"/>
    <dgm:cxn modelId="{BA3551DE-28D2-4D59-900E-F8F8C02CFD17}" type="presOf" srcId="{92487C73-7406-4BAD-ABCF-FDFE8E5F6A66}" destId="{7E7AA698-A3B7-4EEC-B9AB-2C59F989DA21}" srcOrd="0" destOrd="0" presId="urn:microsoft.com/office/officeart/2005/8/layout/orgChart1"/>
    <dgm:cxn modelId="{A724D697-2E06-4D03-99EE-885A4C0E89A6}" srcId="{EA8F203F-936A-4875-8E1D-CAFF47567C57}" destId="{F343485A-9E0C-4362-8B97-03FEB88BDD61}" srcOrd="1" destOrd="0" parTransId="{16E63030-6320-4B61-A748-7B8214134EE8}" sibTransId="{0008AC8C-0414-4D6B-AE81-11E7E27AF025}"/>
    <dgm:cxn modelId="{D9FC7D1E-10F7-4F4A-B9CD-0C328B589EB1}" type="presOf" srcId="{7ABC5E77-D516-4A2F-89BF-CE44D52024D6}" destId="{2B9E21B8-831A-4105-8A13-33A9EBF12124}" srcOrd="0" destOrd="0" presId="urn:microsoft.com/office/officeart/2005/8/layout/orgChart1"/>
    <dgm:cxn modelId="{4C4BFCAE-BBB4-4402-950A-F60C2A777E68}" type="presOf" srcId="{68943E82-F89D-48A9-9413-17CE59F9D5B9}" destId="{A21F27AD-CF4A-4615-9F6A-B966DDB81E0B}" srcOrd="0" destOrd="0" presId="urn:microsoft.com/office/officeart/2005/8/layout/orgChart1"/>
    <dgm:cxn modelId="{18CC6D47-5C58-477B-9DC8-92C5BB796A9A}" srcId="{68943E82-F89D-48A9-9413-17CE59F9D5B9}" destId="{505CE183-9AB2-4661-B682-890D1F63006E}" srcOrd="1" destOrd="0" parTransId="{AC6D292E-C24E-495C-BD16-FB73C258951C}" sibTransId="{D2EB4E75-90E8-4F39-89E8-45554C081200}"/>
    <dgm:cxn modelId="{CC1C639F-5349-44CD-B1F7-AA9EF208B979}" type="presOf" srcId="{DFF09002-37EC-4F36-B548-52CAA8072FED}" destId="{B0717956-ED15-4711-94A7-6A801BC50BBB}" srcOrd="0" destOrd="0" presId="urn:microsoft.com/office/officeart/2005/8/layout/orgChart1"/>
    <dgm:cxn modelId="{CB792168-1C0F-4E9A-B2E4-2D5E11AB247A}" type="presOf" srcId="{787AACEA-801D-4F91-96B7-175D622618DA}" destId="{EB7BBD86-2D07-43F8-B72A-25A689EA3AD9}" srcOrd="0" destOrd="0" presId="urn:microsoft.com/office/officeart/2005/8/layout/orgChart1"/>
    <dgm:cxn modelId="{C7D5F590-9766-4DC1-AD42-2F3D7E8CD0C0}" type="presOf" srcId="{022B1EE6-29DF-4021-B16B-5A1247540C1B}" destId="{47274660-DF95-43E2-A660-1E26BBC2A3D0}" srcOrd="0" destOrd="0" presId="urn:microsoft.com/office/officeart/2005/8/layout/orgChart1"/>
    <dgm:cxn modelId="{281AB3CE-8BBB-485D-B288-2D634C18BDE1}" type="presOf" srcId="{F0AEAD68-8B69-429B-B989-B1A74E040A41}" destId="{BD0C2F5C-9DB1-469F-A522-D812F0BE1F50}" srcOrd="1" destOrd="0" presId="urn:microsoft.com/office/officeart/2005/8/layout/orgChart1"/>
    <dgm:cxn modelId="{3CE0D054-28C2-492F-BC3B-63DBDDB688B8}" type="presOf" srcId="{379789B6-5242-4182-AD06-EB2EC34B7FE0}" destId="{230A5171-CC2A-4996-87AA-CC267802C3BB}" srcOrd="0" destOrd="0" presId="urn:microsoft.com/office/officeart/2005/8/layout/orgChart1"/>
    <dgm:cxn modelId="{D46633DC-7911-4E99-9852-E22A09CDED69}" type="presOf" srcId="{CED7110D-7F85-4CCA-BB58-8C6430CB1C9A}" destId="{65315C14-30F0-42CD-8C50-F4D9EA234743}" srcOrd="0" destOrd="0" presId="urn:microsoft.com/office/officeart/2005/8/layout/orgChart1"/>
    <dgm:cxn modelId="{C6CA359F-AA97-4C4A-BF7D-AA5055D88663}" type="presOf" srcId="{93F0D579-8F86-4B5E-910C-214E081A4AA1}" destId="{D069684C-E255-4C29-B8C8-5A2E0D42A08A}" srcOrd="1" destOrd="0" presId="urn:microsoft.com/office/officeart/2005/8/layout/orgChart1"/>
    <dgm:cxn modelId="{EB70349F-FA11-4371-B618-17DD72C8AB31}" type="presOf" srcId="{A31D5913-4F1C-4219-9E92-D7CF4709C2BD}" destId="{49DED5D1-A40D-483F-8D2F-E2CC79F7D305}" srcOrd="0" destOrd="0" presId="urn:microsoft.com/office/officeart/2005/8/layout/orgChart1"/>
    <dgm:cxn modelId="{56FB54D9-1340-4776-994F-2DC10C2F9FCD}" type="presOf" srcId="{16E63030-6320-4B61-A748-7B8214134EE8}" destId="{09DE4C0B-BEA4-446D-96E2-96F493982415}" srcOrd="0" destOrd="0" presId="urn:microsoft.com/office/officeart/2005/8/layout/orgChart1"/>
    <dgm:cxn modelId="{47C628D4-BD98-4F0D-94CC-6CB75F944C89}" srcId="{93F0D579-8F86-4B5E-910C-214E081A4AA1}" destId="{F0AEAD68-8B69-429B-B989-B1A74E040A41}" srcOrd="2" destOrd="0" parTransId="{19CCE91B-4146-4F6B-88E7-D2321CC6CE27}" sibTransId="{30D693F5-7744-4ECE-B849-D50FD05FC33B}"/>
    <dgm:cxn modelId="{48F5663D-C433-4C84-8B7E-52ECFE3CA8A7}" type="presOf" srcId="{EE2FBD94-6904-4365-9E5F-77D709E7E4FE}" destId="{7C5657CB-9044-43D6-BABB-02D4AE58932A}" srcOrd="0" destOrd="0" presId="urn:microsoft.com/office/officeart/2005/8/layout/orgChart1"/>
    <dgm:cxn modelId="{6A9F63E1-4FBF-4287-81BE-EE458E1EA724}" type="presOf" srcId="{DFB97CE8-C57F-49AA-B8CD-1FA38C1497E0}" destId="{4B31B305-C1A9-49F0-A096-B928583624BD}" srcOrd="1" destOrd="0" presId="urn:microsoft.com/office/officeart/2005/8/layout/orgChart1"/>
    <dgm:cxn modelId="{F9AC688E-B5D4-4658-B1A5-D5A33A47B5EA}" srcId="{93F0D579-8F86-4B5E-910C-214E081A4AA1}" destId="{EE2FBD94-6904-4365-9E5F-77D709E7E4FE}" srcOrd="0" destOrd="0" parTransId="{0FD31C14-C450-4C23-A5CE-B9DD1882D2CF}" sibTransId="{9FE045B6-C3B8-4F53-8452-A5C13D593312}"/>
    <dgm:cxn modelId="{6AFF15AD-F63F-41C0-81C5-9C72F18D9FCD}" type="presOf" srcId="{022B1EE6-29DF-4021-B16B-5A1247540C1B}" destId="{7166532D-D461-40A1-8ABD-91BBE3DC1335}" srcOrd="1" destOrd="0" presId="urn:microsoft.com/office/officeart/2005/8/layout/orgChart1"/>
    <dgm:cxn modelId="{B909EFA9-230E-42F8-980D-497CFBFE619C}" type="presOf" srcId="{F343485A-9E0C-4362-8B97-03FEB88BDD61}" destId="{D1AA010F-9B4E-483C-AE43-CD0DE051D94C}" srcOrd="1" destOrd="0" presId="urn:microsoft.com/office/officeart/2005/8/layout/orgChart1"/>
    <dgm:cxn modelId="{57511AD9-34F9-4A1D-A849-FCC782B1DEE4}" srcId="{F2832BBA-6641-40FD-9C92-6689317E1BA0}" destId="{DFB97CE8-C57F-49AA-B8CD-1FA38C1497E0}" srcOrd="0" destOrd="0" parTransId="{022A3502-BA8E-4B57-9C29-05A0497B3261}" sibTransId="{6417F96E-1FAC-452E-A2C3-E5E52D01DB82}"/>
    <dgm:cxn modelId="{54F0A4A4-0168-4BDB-AF59-FB6D6963B171}" type="presOf" srcId="{68943E82-F89D-48A9-9413-17CE59F9D5B9}" destId="{3A48D2C2-C386-4A5E-865B-43AD82F8CCC1}" srcOrd="1" destOrd="0" presId="urn:microsoft.com/office/officeart/2005/8/layout/orgChart1"/>
    <dgm:cxn modelId="{1B832728-AE66-46A0-8555-ED78E352FE46}" type="presOf" srcId="{DFB97CE8-C57F-49AA-B8CD-1FA38C1497E0}" destId="{F249D090-F53E-4018-A4FE-CD002536E548}" srcOrd="0" destOrd="0" presId="urn:microsoft.com/office/officeart/2005/8/layout/orgChart1"/>
    <dgm:cxn modelId="{96C0DBA7-D5E8-40C0-B723-F629B48B58C4}" srcId="{EA8F203F-936A-4875-8E1D-CAFF47567C57}" destId="{022B1EE6-29DF-4021-B16B-5A1247540C1B}" srcOrd="0" destOrd="0" parTransId="{19727B83-2009-4095-9A08-5B3069AEC513}" sibTransId="{FA36657A-8E7F-4CAB-A56D-8F30C8885634}"/>
    <dgm:cxn modelId="{97475713-B662-4638-A979-770F081866E4}" type="presOf" srcId="{5545712D-6214-4FEB-8765-1C7FCED3258E}" destId="{1CC5F6EF-9F83-46DE-8831-DEDF2C187CA6}" srcOrd="1" destOrd="0" presId="urn:microsoft.com/office/officeart/2005/8/layout/orgChart1"/>
    <dgm:cxn modelId="{89D15D11-7ACF-414C-82EE-849D9A74F89D}" type="presOf" srcId="{B624E7E4-A668-4FC7-BD2B-D48228DDEFAB}" destId="{8FE9F781-3118-46D1-8D1F-AC248FC5C132}" srcOrd="0" destOrd="0" presId="urn:microsoft.com/office/officeart/2005/8/layout/orgChart1"/>
    <dgm:cxn modelId="{B1ACE9D0-E4FE-40BD-B1BD-A2CA7FEB4EB1}" type="presOf" srcId="{EA8F203F-936A-4875-8E1D-CAFF47567C57}" destId="{08746F00-6B76-453E-86CB-229252EE18EF}" srcOrd="1" destOrd="0" presId="urn:microsoft.com/office/officeart/2005/8/layout/orgChart1"/>
    <dgm:cxn modelId="{5FB65311-7CBA-4C34-959E-5AA0BFC4B4D2}" type="presOf" srcId="{EE2FBD94-6904-4365-9E5F-77D709E7E4FE}" destId="{D1E5E95D-1C02-4D41-80D7-FE86168C693B}" srcOrd="1" destOrd="0" presId="urn:microsoft.com/office/officeart/2005/8/layout/orgChart1"/>
    <dgm:cxn modelId="{D85DD463-7C99-4533-B900-A5F372E1898E}" type="presOf" srcId="{F0AEAD68-8B69-429B-B989-B1A74E040A41}" destId="{B967CEE3-3CBA-4092-AC6B-38062DD8BB6B}" srcOrd="0" destOrd="0" presId="urn:microsoft.com/office/officeart/2005/8/layout/orgChart1"/>
    <dgm:cxn modelId="{A5075865-D158-4823-A2EB-87B1A076A0E8}" type="presOf" srcId="{7ABC5E77-D516-4A2F-89BF-CE44D52024D6}" destId="{0A5602E2-EF45-4C62-8709-981867C42C42}" srcOrd="1" destOrd="0" presId="urn:microsoft.com/office/officeart/2005/8/layout/orgChart1"/>
    <dgm:cxn modelId="{91DF6097-BE3B-4260-9272-53ECB1D28AB4}" type="presOf" srcId="{0FD31C14-C450-4C23-A5CE-B9DD1882D2CF}" destId="{22E881AF-D752-4206-A099-91B32503A8E1}" srcOrd="0" destOrd="0" presId="urn:microsoft.com/office/officeart/2005/8/layout/orgChart1"/>
    <dgm:cxn modelId="{8A69C2C5-C100-4E47-9701-119456EC0481}" type="presOf" srcId="{787AACEA-801D-4F91-96B7-175D622618DA}" destId="{18302A5D-71E0-40B0-8352-5586B0EF0291}" srcOrd="1" destOrd="0" presId="urn:microsoft.com/office/officeart/2005/8/layout/orgChart1"/>
    <dgm:cxn modelId="{5A7777B1-E3FE-4963-A9C8-3BF83E1BA036}" srcId="{93F0D579-8F86-4B5E-910C-214E081A4AA1}" destId="{92487C73-7406-4BAD-ABCF-FDFE8E5F6A66}" srcOrd="1" destOrd="0" parTransId="{379789B6-5242-4182-AD06-EB2EC34B7FE0}" sibTransId="{01953EC9-4C29-4A1D-B8AA-1521BD0E30E2}"/>
    <dgm:cxn modelId="{12051071-4C64-48B4-B9BC-FBF4D4606E21}" type="presOf" srcId="{EA8F203F-936A-4875-8E1D-CAFF47567C57}" destId="{5240C5E6-3F13-484B-813B-768590C53C6C}" srcOrd="0" destOrd="0" presId="urn:microsoft.com/office/officeart/2005/8/layout/orgChart1"/>
    <dgm:cxn modelId="{AB0EDD2B-2C81-4A5E-9E2D-5B5AD4234115}" type="presOf" srcId="{AC6D292E-C24E-495C-BD16-FB73C258951C}" destId="{42A82840-C858-4571-9385-FA60231592C6}" srcOrd="0" destOrd="0" presId="urn:microsoft.com/office/officeart/2005/8/layout/orgChart1"/>
    <dgm:cxn modelId="{D6F74B9A-6E51-4BD5-A957-1BE17F66F263}" type="presOf" srcId="{92487C73-7406-4BAD-ABCF-FDFE8E5F6A66}" destId="{B7465057-2EDF-42F9-91BF-B4991B46AD8C}" srcOrd="1" destOrd="0" presId="urn:microsoft.com/office/officeart/2005/8/layout/orgChart1"/>
    <dgm:cxn modelId="{FB8C25B1-6492-42BF-9680-CCF24BBEEA56}" srcId="{68943E82-F89D-48A9-9413-17CE59F9D5B9}" destId="{787AACEA-801D-4F91-96B7-175D622618DA}" srcOrd="0" destOrd="0" parTransId="{9875B06C-C1DE-49C9-9DF7-F289BA622575}" sibTransId="{71326753-6B95-4CFA-97BE-D80A8EFBC6B3}"/>
    <dgm:cxn modelId="{EB01D87E-A330-440E-8B11-E40A9B05BF51}" type="presOf" srcId="{5545712D-6214-4FEB-8765-1C7FCED3258E}" destId="{71CC779E-91B1-4DE7-99BF-71292A7102B2}" srcOrd="0" destOrd="0" presId="urn:microsoft.com/office/officeart/2005/8/layout/orgChart1"/>
    <dgm:cxn modelId="{13D120E3-A118-4FE4-AEAB-F9B1C5529106}" type="presOf" srcId="{505CE183-9AB2-4661-B682-890D1F63006E}" destId="{C8EC2CE8-4C05-43DB-8213-88DAD730764B}" srcOrd="1" destOrd="0" presId="urn:microsoft.com/office/officeart/2005/8/layout/orgChart1"/>
    <dgm:cxn modelId="{C5FF820D-CEAF-4951-A084-E8CE62686605}" type="presOf" srcId="{93F0D579-8F86-4B5E-910C-214E081A4AA1}" destId="{FA556A87-4428-4D55-83D0-C27F381353A0}" srcOrd="0" destOrd="0" presId="urn:microsoft.com/office/officeart/2005/8/layout/orgChart1"/>
    <dgm:cxn modelId="{89303C10-1FAB-46E5-A7CA-1980B528DD7A}" srcId="{5545712D-6214-4FEB-8765-1C7FCED3258E}" destId="{EA8F203F-936A-4875-8E1D-CAFF47567C57}" srcOrd="0" destOrd="0" parTransId="{AC59382B-6852-4147-8AAC-1DF80FB2F9AC}" sibTransId="{F9D63BC6-20F5-43E1-A827-529C0FDDD20A}"/>
    <dgm:cxn modelId="{B2CA4C61-BC18-4954-BE60-4E43A270F5FF}" type="presOf" srcId="{505CE183-9AB2-4661-B682-890D1F63006E}" destId="{A5045747-8E24-46E5-B586-69A4804496EA}" srcOrd="0" destOrd="0" presId="urn:microsoft.com/office/officeart/2005/8/layout/orgChart1"/>
    <dgm:cxn modelId="{5060E788-D732-474D-951C-5C5420172ED2}" srcId="{DFB97CE8-C57F-49AA-B8CD-1FA38C1497E0}" destId="{93F0D579-8F86-4B5E-910C-214E081A4AA1}" srcOrd="0" destOrd="0" parTransId="{B624E7E4-A668-4FC7-BD2B-D48228DDEFAB}" sibTransId="{960B3DB6-087A-479A-9BFB-C3893715EC7A}"/>
    <dgm:cxn modelId="{4460FEC1-36A8-4A21-8A6C-57D7260D6D4A}" type="presOf" srcId="{9875B06C-C1DE-49C9-9DF7-F289BA622575}" destId="{B84DF1D0-176D-426D-9312-C809FF0C7210}" srcOrd="0" destOrd="0" presId="urn:microsoft.com/office/officeart/2005/8/layout/orgChart1"/>
    <dgm:cxn modelId="{2815409D-E90C-4187-9C0E-758DD1F9CA8D}" srcId="{93F0D579-8F86-4B5E-910C-214E081A4AA1}" destId="{7ABC5E77-D516-4A2F-89BF-CE44D52024D6}" srcOrd="3" destOrd="0" parTransId="{A31D5913-4F1C-4219-9E92-D7CF4709C2BD}" sibTransId="{D5070EDC-A0B2-4135-9F92-C4EF2943F71A}"/>
    <dgm:cxn modelId="{C0D44362-9BB1-46A9-883B-7F4BFA3F5A1D}" type="presParOf" srcId="{AD7B36B5-DA48-4B7A-8297-4CC8E5B30CFA}" destId="{F1886D6F-86E3-40CB-995C-3760D48A2F66}" srcOrd="0" destOrd="0" presId="urn:microsoft.com/office/officeart/2005/8/layout/orgChart1"/>
    <dgm:cxn modelId="{9A3090E8-DDEE-4EE8-AFBF-734618DF9B09}" type="presParOf" srcId="{F1886D6F-86E3-40CB-995C-3760D48A2F66}" destId="{3C0E7B0E-9465-4313-B742-A52AC6C3C9EB}" srcOrd="0" destOrd="0" presId="urn:microsoft.com/office/officeart/2005/8/layout/orgChart1"/>
    <dgm:cxn modelId="{B11DCDC6-2040-44A3-B6E1-523DBFD48A73}" type="presParOf" srcId="{3C0E7B0E-9465-4313-B742-A52AC6C3C9EB}" destId="{F249D090-F53E-4018-A4FE-CD002536E548}" srcOrd="0" destOrd="0" presId="urn:microsoft.com/office/officeart/2005/8/layout/orgChart1"/>
    <dgm:cxn modelId="{C3E8675D-092B-4047-95A3-9F790326E51B}" type="presParOf" srcId="{3C0E7B0E-9465-4313-B742-A52AC6C3C9EB}" destId="{4B31B305-C1A9-49F0-A096-B928583624BD}" srcOrd="1" destOrd="0" presId="urn:microsoft.com/office/officeart/2005/8/layout/orgChart1"/>
    <dgm:cxn modelId="{519437D0-59A6-43C3-B527-4F248DCA57D2}" type="presParOf" srcId="{F1886D6F-86E3-40CB-995C-3760D48A2F66}" destId="{0F947297-26EB-47A9-A545-146A377EFBFE}" srcOrd="1" destOrd="0" presId="urn:microsoft.com/office/officeart/2005/8/layout/orgChart1"/>
    <dgm:cxn modelId="{FAFAB60D-79AC-4EFE-BDEC-D834A7EFE407}" type="presParOf" srcId="{0F947297-26EB-47A9-A545-146A377EFBFE}" destId="{8FE9F781-3118-46D1-8D1F-AC248FC5C132}" srcOrd="0" destOrd="0" presId="urn:microsoft.com/office/officeart/2005/8/layout/orgChart1"/>
    <dgm:cxn modelId="{0407E13A-6DC9-43FB-95CB-F5EE894C14BB}" type="presParOf" srcId="{0F947297-26EB-47A9-A545-146A377EFBFE}" destId="{5D688EEA-0C50-48CA-A3A7-001E8DB8AF3D}" srcOrd="1" destOrd="0" presId="urn:microsoft.com/office/officeart/2005/8/layout/orgChart1"/>
    <dgm:cxn modelId="{70D2BA0C-8F45-43E8-8F9B-447880FB496C}" type="presParOf" srcId="{5D688EEA-0C50-48CA-A3A7-001E8DB8AF3D}" destId="{A14324F2-B0E1-485C-9BAD-7A9505216976}" srcOrd="0" destOrd="0" presId="urn:microsoft.com/office/officeart/2005/8/layout/orgChart1"/>
    <dgm:cxn modelId="{55E58881-02B8-48EB-8F91-4E24B5AD064E}" type="presParOf" srcId="{A14324F2-B0E1-485C-9BAD-7A9505216976}" destId="{FA556A87-4428-4D55-83D0-C27F381353A0}" srcOrd="0" destOrd="0" presId="urn:microsoft.com/office/officeart/2005/8/layout/orgChart1"/>
    <dgm:cxn modelId="{61BCB986-20DD-47F2-A7BD-F4E2568EE322}" type="presParOf" srcId="{A14324F2-B0E1-485C-9BAD-7A9505216976}" destId="{D069684C-E255-4C29-B8C8-5A2E0D42A08A}" srcOrd="1" destOrd="0" presId="urn:microsoft.com/office/officeart/2005/8/layout/orgChart1"/>
    <dgm:cxn modelId="{8151A357-1282-410F-9D4D-28AEE40E6064}" type="presParOf" srcId="{5D688EEA-0C50-48CA-A3A7-001E8DB8AF3D}" destId="{B4F58145-2FCD-4CF1-8931-903C64B69D84}" srcOrd="1" destOrd="0" presId="urn:microsoft.com/office/officeart/2005/8/layout/orgChart1"/>
    <dgm:cxn modelId="{CC1C123F-06E8-408A-A359-83568EFFEC6D}" type="presParOf" srcId="{B4F58145-2FCD-4CF1-8931-903C64B69D84}" destId="{22E881AF-D752-4206-A099-91B32503A8E1}" srcOrd="0" destOrd="0" presId="urn:microsoft.com/office/officeart/2005/8/layout/orgChart1"/>
    <dgm:cxn modelId="{935CDE1B-A8FF-4326-8CD9-6B0FA674B81E}" type="presParOf" srcId="{B4F58145-2FCD-4CF1-8931-903C64B69D84}" destId="{AF256F3B-118F-4654-B652-F012A2F61C82}" srcOrd="1" destOrd="0" presId="urn:microsoft.com/office/officeart/2005/8/layout/orgChart1"/>
    <dgm:cxn modelId="{DA0FF5B1-C49A-4BB6-8C6A-1E59EEBE805A}" type="presParOf" srcId="{AF256F3B-118F-4654-B652-F012A2F61C82}" destId="{7638CFB0-473A-44DD-8194-F9BD31EDFED8}" srcOrd="0" destOrd="0" presId="urn:microsoft.com/office/officeart/2005/8/layout/orgChart1"/>
    <dgm:cxn modelId="{44D7B7C1-29E3-4DBA-8DD5-B14C5518FE47}" type="presParOf" srcId="{7638CFB0-473A-44DD-8194-F9BD31EDFED8}" destId="{7C5657CB-9044-43D6-BABB-02D4AE58932A}" srcOrd="0" destOrd="0" presId="urn:microsoft.com/office/officeart/2005/8/layout/orgChart1"/>
    <dgm:cxn modelId="{AB89DD72-E98C-4883-B2FF-65624AC4AA99}" type="presParOf" srcId="{7638CFB0-473A-44DD-8194-F9BD31EDFED8}" destId="{D1E5E95D-1C02-4D41-80D7-FE86168C693B}" srcOrd="1" destOrd="0" presId="urn:microsoft.com/office/officeart/2005/8/layout/orgChart1"/>
    <dgm:cxn modelId="{E24AB210-AB8B-4207-A35A-3EED1A23C94D}" type="presParOf" srcId="{AF256F3B-118F-4654-B652-F012A2F61C82}" destId="{55C742BF-7AB8-4617-A585-89FB87ED013E}" srcOrd="1" destOrd="0" presId="urn:microsoft.com/office/officeart/2005/8/layout/orgChart1"/>
    <dgm:cxn modelId="{A1B83619-A42D-4AC0-9B2D-EFFAE022F113}" type="presParOf" srcId="{AF256F3B-118F-4654-B652-F012A2F61C82}" destId="{4A155C89-5B3C-4943-AFA8-DE017C38C37D}" srcOrd="2" destOrd="0" presId="urn:microsoft.com/office/officeart/2005/8/layout/orgChart1"/>
    <dgm:cxn modelId="{F01898C0-70F5-4910-8849-6C1C11562BDC}" type="presParOf" srcId="{B4F58145-2FCD-4CF1-8931-903C64B69D84}" destId="{230A5171-CC2A-4996-87AA-CC267802C3BB}" srcOrd="2" destOrd="0" presId="urn:microsoft.com/office/officeart/2005/8/layout/orgChart1"/>
    <dgm:cxn modelId="{55758C68-45C3-4C1E-BEF1-232FA42154CA}" type="presParOf" srcId="{B4F58145-2FCD-4CF1-8931-903C64B69D84}" destId="{DF895987-3F38-4523-9902-50C04C60C9F4}" srcOrd="3" destOrd="0" presId="urn:microsoft.com/office/officeart/2005/8/layout/orgChart1"/>
    <dgm:cxn modelId="{64E4CAB7-A793-4E78-BCC8-5CD96738D282}" type="presParOf" srcId="{DF895987-3F38-4523-9902-50C04C60C9F4}" destId="{811AAB70-B750-4265-82C8-3727BB0137BA}" srcOrd="0" destOrd="0" presId="urn:microsoft.com/office/officeart/2005/8/layout/orgChart1"/>
    <dgm:cxn modelId="{5A6475A3-BF00-40CB-BF06-223E976E606D}" type="presParOf" srcId="{811AAB70-B750-4265-82C8-3727BB0137BA}" destId="{7E7AA698-A3B7-4EEC-B9AB-2C59F989DA21}" srcOrd="0" destOrd="0" presId="urn:microsoft.com/office/officeart/2005/8/layout/orgChart1"/>
    <dgm:cxn modelId="{D3C77357-8371-492C-8CFA-EF95CC3711C9}" type="presParOf" srcId="{811AAB70-B750-4265-82C8-3727BB0137BA}" destId="{B7465057-2EDF-42F9-91BF-B4991B46AD8C}" srcOrd="1" destOrd="0" presId="urn:microsoft.com/office/officeart/2005/8/layout/orgChart1"/>
    <dgm:cxn modelId="{799AF1D2-B1B0-44E3-95C2-5EE06E21524B}" type="presParOf" srcId="{DF895987-3F38-4523-9902-50C04C60C9F4}" destId="{5DDD1D97-F2C9-46E9-AB54-48830A1D7CB3}" srcOrd="1" destOrd="0" presId="urn:microsoft.com/office/officeart/2005/8/layout/orgChart1"/>
    <dgm:cxn modelId="{E4F172D8-0A58-4DE0-8FA5-6F50A2C67431}" type="presParOf" srcId="{DF895987-3F38-4523-9902-50C04C60C9F4}" destId="{F9EB6A01-70F2-4BA4-91A1-C3F99334D4EA}" srcOrd="2" destOrd="0" presId="urn:microsoft.com/office/officeart/2005/8/layout/orgChart1"/>
    <dgm:cxn modelId="{91168239-6C65-48E0-BD73-C7F619DF2C89}" type="presParOf" srcId="{B4F58145-2FCD-4CF1-8931-903C64B69D84}" destId="{9DEE3077-6393-40B1-A61E-23062BE7B9EF}" srcOrd="4" destOrd="0" presId="urn:microsoft.com/office/officeart/2005/8/layout/orgChart1"/>
    <dgm:cxn modelId="{A2DB2F12-1385-49AE-8AD9-11146030D703}" type="presParOf" srcId="{B4F58145-2FCD-4CF1-8931-903C64B69D84}" destId="{D08A8974-B33F-4FE7-97C3-4938FBE7F1BA}" srcOrd="5" destOrd="0" presId="urn:microsoft.com/office/officeart/2005/8/layout/orgChart1"/>
    <dgm:cxn modelId="{1CA4A14E-03D4-4F20-B00E-2CB530191427}" type="presParOf" srcId="{D08A8974-B33F-4FE7-97C3-4938FBE7F1BA}" destId="{858791D6-64D8-417A-BEA6-252B6090632C}" srcOrd="0" destOrd="0" presId="urn:microsoft.com/office/officeart/2005/8/layout/orgChart1"/>
    <dgm:cxn modelId="{D031189C-AD82-4D6A-A609-1278002810F5}" type="presParOf" srcId="{858791D6-64D8-417A-BEA6-252B6090632C}" destId="{B967CEE3-3CBA-4092-AC6B-38062DD8BB6B}" srcOrd="0" destOrd="0" presId="urn:microsoft.com/office/officeart/2005/8/layout/orgChart1"/>
    <dgm:cxn modelId="{E8610450-F4AA-45D8-89EC-968CB5CB7E35}" type="presParOf" srcId="{858791D6-64D8-417A-BEA6-252B6090632C}" destId="{BD0C2F5C-9DB1-469F-A522-D812F0BE1F50}" srcOrd="1" destOrd="0" presId="urn:microsoft.com/office/officeart/2005/8/layout/orgChart1"/>
    <dgm:cxn modelId="{93504144-DCAE-4DF8-AD47-B33C9827127B}" type="presParOf" srcId="{D08A8974-B33F-4FE7-97C3-4938FBE7F1BA}" destId="{337276C7-8DE5-4AC8-8E73-668DC30D46F9}" srcOrd="1" destOrd="0" presId="urn:microsoft.com/office/officeart/2005/8/layout/orgChart1"/>
    <dgm:cxn modelId="{AF455406-F03C-400C-8455-3E848AB7789D}" type="presParOf" srcId="{D08A8974-B33F-4FE7-97C3-4938FBE7F1BA}" destId="{9BDD9835-1243-452E-B4D6-0EDF30A4DDFF}" srcOrd="2" destOrd="0" presId="urn:microsoft.com/office/officeart/2005/8/layout/orgChart1"/>
    <dgm:cxn modelId="{B44CAD4D-EB3B-4DF1-8C93-0DF842E61B0A}" type="presParOf" srcId="{B4F58145-2FCD-4CF1-8931-903C64B69D84}" destId="{49DED5D1-A40D-483F-8D2F-E2CC79F7D305}" srcOrd="6" destOrd="0" presId="urn:microsoft.com/office/officeart/2005/8/layout/orgChart1"/>
    <dgm:cxn modelId="{56C20216-8F57-42F8-BCCC-57D9BD508EFE}" type="presParOf" srcId="{B4F58145-2FCD-4CF1-8931-903C64B69D84}" destId="{3117C9A5-0170-49D5-B3C1-C5EA00AB9920}" srcOrd="7" destOrd="0" presId="urn:microsoft.com/office/officeart/2005/8/layout/orgChart1"/>
    <dgm:cxn modelId="{4F22FB35-41B7-4943-87EC-78C9F0003153}" type="presParOf" srcId="{3117C9A5-0170-49D5-B3C1-C5EA00AB9920}" destId="{2623531C-ED7B-4D34-B04F-71449E153EBF}" srcOrd="0" destOrd="0" presId="urn:microsoft.com/office/officeart/2005/8/layout/orgChart1"/>
    <dgm:cxn modelId="{FB2BC704-67CF-49EF-8B48-BD186B070079}" type="presParOf" srcId="{2623531C-ED7B-4D34-B04F-71449E153EBF}" destId="{2B9E21B8-831A-4105-8A13-33A9EBF12124}" srcOrd="0" destOrd="0" presId="urn:microsoft.com/office/officeart/2005/8/layout/orgChart1"/>
    <dgm:cxn modelId="{4298A098-7BC8-4F5F-8C41-23BF940F1313}" type="presParOf" srcId="{2623531C-ED7B-4D34-B04F-71449E153EBF}" destId="{0A5602E2-EF45-4C62-8709-981867C42C42}" srcOrd="1" destOrd="0" presId="urn:microsoft.com/office/officeart/2005/8/layout/orgChart1"/>
    <dgm:cxn modelId="{64537DCF-B8F3-4DAB-88E6-B33131FE855E}" type="presParOf" srcId="{3117C9A5-0170-49D5-B3C1-C5EA00AB9920}" destId="{DEFF3EF9-6621-416E-9C95-A9A869107BD1}" srcOrd="1" destOrd="0" presId="urn:microsoft.com/office/officeart/2005/8/layout/orgChart1"/>
    <dgm:cxn modelId="{51F00670-6E5A-4C12-AD10-F46D829AC761}" type="presParOf" srcId="{3117C9A5-0170-49D5-B3C1-C5EA00AB9920}" destId="{8F7C3C04-A239-4153-98E7-1A4A15C38962}" srcOrd="2" destOrd="0" presId="urn:microsoft.com/office/officeart/2005/8/layout/orgChart1"/>
    <dgm:cxn modelId="{9CB4231C-1A4A-4D07-9211-BA2A515126CE}" type="presParOf" srcId="{5D688EEA-0C50-48CA-A3A7-001E8DB8AF3D}" destId="{7F7A4633-A539-4CD5-8EE2-F73C154103B0}" srcOrd="2" destOrd="0" presId="urn:microsoft.com/office/officeart/2005/8/layout/orgChart1"/>
    <dgm:cxn modelId="{8BF83457-555F-477F-9904-4F00508FD8F6}" type="presParOf" srcId="{0F947297-26EB-47A9-A545-146A377EFBFE}" destId="{B0717956-ED15-4711-94A7-6A801BC50BBB}" srcOrd="2" destOrd="0" presId="urn:microsoft.com/office/officeart/2005/8/layout/orgChart1"/>
    <dgm:cxn modelId="{F0F054B3-AE08-4E77-B57F-62DDAFEEF8E4}" type="presParOf" srcId="{0F947297-26EB-47A9-A545-146A377EFBFE}" destId="{E57B196E-9469-41D9-A1AE-3BE0520BB4C2}" srcOrd="3" destOrd="0" presId="urn:microsoft.com/office/officeart/2005/8/layout/orgChart1"/>
    <dgm:cxn modelId="{2B9219C7-DDC7-490A-AB3A-ED8D6FB02DB8}" type="presParOf" srcId="{E57B196E-9469-41D9-A1AE-3BE0520BB4C2}" destId="{E56149EB-23D7-4374-BC59-8E969FB08163}" srcOrd="0" destOrd="0" presId="urn:microsoft.com/office/officeart/2005/8/layout/orgChart1"/>
    <dgm:cxn modelId="{6C086B12-FFB0-47E8-86FF-3123AA451018}" type="presParOf" srcId="{E56149EB-23D7-4374-BC59-8E969FB08163}" destId="{71CC779E-91B1-4DE7-99BF-71292A7102B2}" srcOrd="0" destOrd="0" presId="urn:microsoft.com/office/officeart/2005/8/layout/orgChart1"/>
    <dgm:cxn modelId="{228A7822-C5B3-41B5-A5DD-31BE554848EA}" type="presParOf" srcId="{E56149EB-23D7-4374-BC59-8E969FB08163}" destId="{1CC5F6EF-9F83-46DE-8831-DEDF2C187CA6}" srcOrd="1" destOrd="0" presId="urn:microsoft.com/office/officeart/2005/8/layout/orgChart1"/>
    <dgm:cxn modelId="{AEBAD967-B831-478E-A5FA-9C7156A45BFF}" type="presParOf" srcId="{E57B196E-9469-41D9-A1AE-3BE0520BB4C2}" destId="{FC3F8A4A-7646-4DB5-816E-1D72EA21B782}" srcOrd="1" destOrd="0" presId="urn:microsoft.com/office/officeart/2005/8/layout/orgChart1"/>
    <dgm:cxn modelId="{AF7D7162-4343-455F-840E-38408D4997AA}" type="presParOf" srcId="{FC3F8A4A-7646-4DB5-816E-1D72EA21B782}" destId="{04011A05-33BC-43FF-BC68-0806F1EE136D}" srcOrd="0" destOrd="0" presId="urn:microsoft.com/office/officeart/2005/8/layout/orgChart1"/>
    <dgm:cxn modelId="{CE311862-FD11-48AF-922C-6CFD438BE770}" type="presParOf" srcId="{FC3F8A4A-7646-4DB5-816E-1D72EA21B782}" destId="{C724DF71-D655-448B-A3B2-C4B5B57873C2}" srcOrd="1" destOrd="0" presId="urn:microsoft.com/office/officeart/2005/8/layout/orgChart1"/>
    <dgm:cxn modelId="{6C27530A-B7B1-49E9-82DE-0173A3DA6A00}" type="presParOf" srcId="{C724DF71-D655-448B-A3B2-C4B5B57873C2}" destId="{0DBAC29F-F52F-4C35-9586-B003F9B48748}" srcOrd="0" destOrd="0" presId="urn:microsoft.com/office/officeart/2005/8/layout/orgChart1"/>
    <dgm:cxn modelId="{405EE5DB-05F6-434F-A1EE-18E2C511FA78}" type="presParOf" srcId="{0DBAC29F-F52F-4C35-9586-B003F9B48748}" destId="{5240C5E6-3F13-484B-813B-768590C53C6C}" srcOrd="0" destOrd="0" presId="urn:microsoft.com/office/officeart/2005/8/layout/orgChart1"/>
    <dgm:cxn modelId="{235D23BA-F9BC-4C7C-B9C4-6B91BC8AD2E4}" type="presParOf" srcId="{0DBAC29F-F52F-4C35-9586-B003F9B48748}" destId="{08746F00-6B76-453E-86CB-229252EE18EF}" srcOrd="1" destOrd="0" presId="urn:microsoft.com/office/officeart/2005/8/layout/orgChart1"/>
    <dgm:cxn modelId="{F709E37A-2BB3-4209-8625-FCFCC4DCA2EA}" type="presParOf" srcId="{C724DF71-D655-448B-A3B2-C4B5B57873C2}" destId="{FAF2CC68-FA25-480F-B1AD-40C314500D09}" srcOrd="1" destOrd="0" presId="urn:microsoft.com/office/officeart/2005/8/layout/orgChart1"/>
    <dgm:cxn modelId="{27C1D23C-07A2-4B56-B5CC-C9DA20FC294E}" type="presParOf" srcId="{FAF2CC68-FA25-480F-B1AD-40C314500D09}" destId="{3BFB34C0-C00A-4706-950F-35C515BEB4BA}" srcOrd="0" destOrd="0" presId="urn:microsoft.com/office/officeart/2005/8/layout/orgChart1"/>
    <dgm:cxn modelId="{7003AEAE-2FBE-4CF5-B10E-EB118D36700D}" type="presParOf" srcId="{FAF2CC68-FA25-480F-B1AD-40C314500D09}" destId="{FBFBD4C7-D53B-4403-B21F-8BF2D4139E84}" srcOrd="1" destOrd="0" presId="urn:microsoft.com/office/officeart/2005/8/layout/orgChart1"/>
    <dgm:cxn modelId="{AD98A7C1-D4EB-4009-9AC6-6B1143BCE004}" type="presParOf" srcId="{FBFBD4C7-D53B-4403-B21F-8BF2D4139E84}" destId="{AFF88510-ECDD-4044-98E7-2C366824B1C4}" srcOrd="0" destOrd="0" presId="urn:microsoft.com/office/officeart/2005/8/layout/orgChart1"/>
    <dgm:cxn modelId="{A408E710-D596-41CA-B0D2-CF3BB3BA85CA}" type="presParOf" srcId="{AFF88510-ECDD-4044-98E7-2C366824B1C4}" destId="{47274660-DF95-43E2-A660-1E26BBC2A3D0}" srcOrd="0" destOrd="0" presId="urn:microsoft.com/office/officeart/2005/8/layout/orgChart1"/>
    <dgm:cxn modelId="{3E705441-B618-4F8B-AA67-41C6BD35E3C5}" type="presParOf" srcId="{AFF88510-ECDD-4044-98E7-2C366824B1C4}" destId="{7166532D-D461-40A1-8ABD-91BBE3DC1335}" srcOrd="1" destOrd="0" presId="urn:microsoft.com/office/officeart/2005/8/layout/orgChart1"/>
    <dgm:cxn modelId="{EE2F5784-FF2B-401B-A7E1-AAD5321ED13B}" type="presParOf" srcId="{FBFBD4C7-D53B-4403-B21F-8BF2D4139E84}" destId="{3AB270C3-D124-4AB0-A26D-993576A17B6B}" srcOrd="1" destOrd="0" presId="urn:microsoft.com/office/officeart/2005/8/layout/orgChart1"/>
    <dgm:cxn modelId="{062F89A4-9F2E-4561-A4FC-39FB56BCEB8D}" type="presParOf" srcId="{FBFBD4C7-D53B-4403-B21F-8BF2D4139E84}" destId="{A48CE8C3-6D49-4EE4-B0DD-7AB2BDC6BD12}" srcOrd="2" destOrd="0" presId="urn:microsoft.com/office/officeart/2005/8/layout/orgChart1"/>
    <dgm:cxn modelId="{1D6EE281-3B7E-401A-8E84-45E7C1A453BC}" type="presParOf" srcId="{FAF2CC68-FA25-480F-B1AD-40C314500D09}" destId="{09DE4C0B-BEA4-446D-96E2-96F493982415}" srcOrd="2" destOrd="0" presId="urn:microsoft.com/office/officeart/2005/8/layout/orgChart1"/>
    <dgm:cxn modelId="{EF7C26C4-95B5-4F9C-ACAB-420CD9CEF209}" type="presParOf" srcId="{FAF2CC68-FA25-480F-B1AD-40C314500D09}" destId="{FF81F070-3ECC-4DD0-B77F-3DC978C9CF6C}" srcOrd="3" destOrd="0" presId="urn:microsoft.com/office/officeart/2005/8/layout/orgChart1"/>
    <dgm:cxn modelId="{79FAD156-5677-4620-8CAE-7E090E3CAAAB}" type="presParOf" srcId="{FF81F070-3ECC-4DD0-B77F-3DC978C9CF6C}" destId="{6AAA8362-B70C-4BCB-8260-74F249BA070B}" srcOrd="0" destOrd="0" presId="urn:microsoft.com/office/officeart/2005/8/layout/orgChart1"/>
    <dgm:cxn modelId="{D9FEED87-E3D3-4DAE-8988-E48FAAFB5359}" type="presParOf" srcId="{6AAA8362-B70C-4BCB-8260-74F249BA070B}" destId="{A714F78A-47AB-4E3B-B061-6AB780D18165}" srcOrd="0" destOrd="0" presId="urn:microsoft.com/office/officeart/2005/8/layout/orgChart1"/>
    <dgm:cxn modelId="{F44E64B3-4C1E-443A-AAEC-30AEED72C77A}" type="presParOf" srcId="{6AAA8362-B70C-4BCB-8260-74F249BA070B}" destId="{D1AA010F-9B4E-483C-AE43-CD0DE051D94C}" srcOrd="1" destOrd="0" presId="urn:microsoft.com/office/officeart/2005/8/layout/orgChart1"/>
    <dgm:cxn modelId="{C04B4A56-8712-4ABF-B667-2A0270904955}" type="presParOf" srcId="{FF81F070-3ECC-4DD0-B77F-3DC978C9CF6C}" destId="{BD128682-1864-40BD-AB7F-2CAC339EA449}" srcOrd="1" destOrd="0" presId="urn:microsoft.com/office/officeart/2005/8/layout/orgChart1"/>
    <dgm:cxn modelId="{84483889-299C-44AC-9045-2FC1E0683B95}" type="presParOf" srcId="{FF81F070-3ECC-4DD0-B77F-3DC978C9CF6C}" destId="{41218D2D-A200-4931-A73D-4CF3D787C4B7}" srcOrd="2" destOrd="0" presId="urn:microsoft.com/office/officeart/2005/8/layout/orgChart1"/>
    <dgm:cxn modelId="{07C0B6B4-2D34-4A6C-8AED-B66D660A7C0A}" type="presParOf" srcId="{C724DF71-D655-448B-A3B2-C4B5B57873C2}" destId="{676F0F5B-F1F6-443B-B04F-272373E77657}" srcOrd="2" destOrd="0" presId="urn:microsoft.com/office/officeart/2005/8/layout/orgChart1"/>
    <dgm:cxn modelId="{BCAA8B7D-0A8A-4CAF-B734-FB305216555D}" type="presParOf" srcId="{FC3F8A4A-7646-4DB5-816E-1D72EA21B782}" destId="{65315C14-30F0-42CD-8C50-F4D9EA234743}" srcOrd="2" destOrd="0" presId="urn:microsoft.com/office/officeart/2005/8/layout/orgChart1"/>
    <dgm:cxn modelId="{B6045D85-58A9-4F84-972F-054D8C95E64A}" type="presParOf" srcId="{FC3F8A4A-7646-4DB5-816E-1D72EA21B782}" destId="{66B41796-FFA2-4AE7-8431-E2C75C3EA1AB}" srcOrd="3" destOrd="0" presId="urn:microsoft.com/office/officeart/2005/8/layout/orgChart1"/>
    <dgm:cxn modelId="{428F87C5-9340-4B4A-8304-A79653BBCD15}" type="presParOf" srcId="{66B41796-FFA2-4AE7-8431-E2C75C3EA1AB}" destId="{DC372521-C864-441C-9572-532897D21517}" srcOrd="0" destOrd="0" presId="urn:microsoft.com/office/officeart/2005/8/layout/orgChart1"/>
    <dgm:cxn modelId="{2C420540-8E5E-4ABC-A9D0-A56772839909}" type="presParOf" srcId="{DC372521-C864-441C-9572-532897D21517}" destId="{A21F27AD-CF4A-4615-9F6A-B966DDB81E0B}" srcOrd="0" destOrd="0" presId="urn:microsoft.com/office/officeart/2005/8/layout/orgChart1"/>
    <dgm:cxn modelId="{3F1ADC05-DAC5-4A51-B6BC-C75E23B145FA}" type="presParOf" srcId="{DC372521-C864-441C-9572-532897D21517}" destId="{3A48D2C2-C386-4A5E-865B-43AD82F8CCC1}" srcOrd="1" destOrd="0" presId="urn:microsoft.com/office/officeart/2005/8/layout/orgChart1"/>
    <dgm:cxn modelId="{7F5CF38A-C820-4F19-9EB1-9A1B672C5712}" type="presParOf" srcId="{66B41796-FFA2-4AE7-8431-E2C75C3EA1AB}" destId="{77A624E2-4013-467F-9DC3-FF33856E8460}" srcOrd="1" destOrd="0" presId="urn:microsoft.com/office/officeart/2005/8/layout/orgChart1"/>
    <dgm:cxn modelId="{01C7C471-C977-4B2C-9AF0-064704A20DD9}" type="presParOf" srcId="{77A624E2-4013-467F-9DC3-FF33856E8460}" destId="{B84DF1D0-176D-426D-9312-C809FF0C7210}" srcOrd="0" destOrd="0" presId="urn:microsoft.com/office/officeart/2005/8/layout/orgChart1"/>
    <dgm:cxn modelId="{7917F110-37B2-4ACA-99E0-E974F1C6E7EE}" type="presParOf" srcId="{77A624E2-4013-467F-9DC3-FF33856E8460}" destId="{5F745070-2E74-48AB-B39F-EB8C30F582A4}" srcOrd="1" destOrd="0" presId="urn:microsoft.com/office/officeart/2005/8/layout/orgChart1"/>
    <dgm:cxn modelId="{799B4453-4505-4729-90CB-2667F7E4ADC1}" type="presParOf" srcId="{5F745070-2E74-48AB-B39F-EB8C30F582A4}" destId="{22F9174B-04DB-4A1A-B3B4-97DA70EE4BF0}" srcOrd="0" destOrd="0" presId="urn:microsoft.com/office/officeart/2005/8/layout/orgChart1"/>
    <dgm:cxn modelId="{686E7790-D820-4A50-837A-86470923DAFE}" type="presParOf" srcId="{22F9174B-04DB-4A1A-B3B4-97DA70EE4BF0}" destId="{EB7BBD86-2D07-43F8-B72A-25A689EA3AD9}" srcOrd="0" destOrd="0" presId="urn:microsoft.com/office/officeart/2005/8/layout/orgChart1"/>
    <dgm:cxn modelId="{953D40BD-68AA-4C6C-AE25-E028B99AC508}" type="presParOf" srcId="{22F9174B-04DB-4A1A-B3B4-97DA70EE4BF0}" destId="{18302A5D-71E0-40B0-8352-5586B0EF0291}" srcOrd="1" destOrd="0" presId="urn:microsoft.com/office/officeart/2005/8/layout/orgChart1"/>
    <dgm:cxn modelId="{532B0E0A-9BA7-410E-925F-A469B9E78F5E}" type="presParOf" srcId="{5F745070-2E74-48AB-B39F-EB8C30F582A4}" destId="{17E6FA60-40EF-49CC-A433-2DA3CD581255}" srcOrd="1" destOrd="0" presId="urn:microsoft.com/office/officeart/2005/8/layout/orgChart1"/>
    <dgm:cxn modelId="{01B627D7-8FE0-406F-BA5E-6D7519214C2A}" type="presParOf" srcId="{5F745070-2E74-48AB-B39F-EB8C30F582A4}" destId="{6F5081F9-E935-4047-BEC1-EE43520200E9}" srcOrd="2" destOrd="0" presId="urn:microsoft.com/office/officeart/2005/8/layout/orgChart1"/>
    <dgm:cxn modelId="{9E4178E4-D118-4633-B04B-FD49E240562D}" type="presParOf" srcId="{77A624E2-4013-467F-9DC3-FF33856E8460}" destId="{42A82840-C858-4571-9385-FA60231592C6}" srcOrd="2" destOrd="0" presId="urn:microsoft.com/office/officeart/2005/8/layout/orgChart1"/>
    <dgm:cxn modelId="{A221A766-8DF6-4DB6-8C30-64FAAADFD5A0}" type="presParOf" srcId="{77A624E2-4013-467F-9DC3-FF33856E8460}" destId="{FAA1B706-2344-477C-8E15-1DB78752184E}" srcOrd="3" destOrd="0" presId="urn:microsoft.com/office/officeart/2005/8/layout/orgChart1"/>
    <dgm:cxn modelId="{120425D1-06A8-471D-8463-9F2248FEB252}" type="presParOf" srcId="{FAA1B706-2344-477C-8E15-1DB78752184E}" destId="{C97E5F04-6170-4F39-B25F-7F450D668C68}" srcOrd="0" destOrd="0" presId="urn:microsoft.com/office/officeart/2005/8/layout/orgChart1"/>
    <dgm:cxn modelId="{6CA5F952-DEE6-450D-98EB-76B78796E92E}" type="presParOf" srcId="{C97E5F04-6170-4F39-B25F-7F450D668C68}" destId="{A5045747-8E24-46E5-B586-69A4804496EA}" srcOrd="0" destOrd="0" presId="urn:microsoft.com/office/officeart/2005/8/layout/orgChart1"/>
    <dgm:cxn modelId="{2D7791C6-F709-47C3-85FF-B8B66883E968}" type="presParOf" srcId="{C97E5F04-6170-4F39-B25F-7F450D668C68}" destId="{C8EC2CE8-4C05-43DB-8213-88DAD730764B}" srcOrd="1" destOrd="0" presId="urn:microsoft.com/office/officeart/2005/8/layout/orgChart1"/>
    <dgm:cxn modelId="{EC1DDBF5-AE5B-4964-A603-734BDAD3E8D6}" type="presParOf" srcId="{FAA1B706-2344-477C-8E15-1DB78752184E}" destId="{D7973AB7-EF6D-4A9D-9538-A7BE536758B8}" srcOrd="1" destOrd="0" presId="urn:microsoft.com/office/officeart/2005/8/layout/orgChart1"/>
    <dgm:cxn modelId="{A2A9EF7D-F467-46A2-85F7-EB9F54FD9C7C}" type="presParOf" srcId="{FAA1B706-2344-477C-8E15-1DB78752184E}" destId="{50AEA78E-EE01-460F-8152-EB8C0A8DE254}" srcOrd="2" destOrd="0" presId="urn:microsoft.com/office/officeart/2005/8/layout/orgChart1"/>
    <dgm:cxn modelId="{59BC5023-A848-42BA-91B5-14C4C1F1B749}" type="presParOf" srcId="{66B41796-FFA2-4AE7-8431-E2C75C3EA1AB}" destId="{4B84FBF9-D62A-4597-A121-A0B499EDF522}" srcOrd="2" destOrd="0" presId="urn:microsoft.com/office/officeart/2005/8/layout/orgChart1"/>
    <dgm:cxn modelId="{33CB1216-F4F4-4896-BD1E-0AB06802347E}" type="presParOf" srcId="{E57B196E-9469-41D9-A1AE-3BE0520BB4C2}" destId="{20D669EC-F978-4740-8734-6B6AB956AEC6}" srcOrd="2" destOrd="0" presId="urn:microsoft.com/office/officeart/2005/8/layout/orgChart1"/>
    <dgm:cxn modelId="{560B960B-F3B9-4ECD-9E39-80D50632E87F}" type="presParOf" srcId="{F1886D6F-86E3-40CB-995C-3760D48A2F66}" destId="{E446E834-3F76-412F-87CB-E2BA166FDE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2840-C858-4571-9385-FA60231592C6}">
      <dsp:nvSpPr>
        <dsp:cNvPr id="0" name=""/>
        <dsp:cNvSpPr/>
      </dsp:nvSpPr>
      <dsp:spPr>
        <a:xfrm>
          <a:off x="5220739" y="2277996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DF1D0-176D-426D-9312-C809FF0C7210}">
      <dsp:nvSpPr>
        <dsp:cNvPr id="0" name=""/>
        <dsp:cNvSpPr/>
      </dsp:nvSpPr>
      <dsp:spPr>
        <a:xfrm>
          <a:off x="5220739" y="2277996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15C14-30F0-42CD-8C50-F4D9EA234743}">
      <dsp:nvSpPr>
        <dsp:cNvPr id="0" name=""/>
        <dsp:cNvSpPr/>
      </dsp:nvSpPr>
      <dsp:spPr>
        <a:xfrm>
          <a:off x="4977665" y="1436129"/>
          <a:ext cx="717365" cy="249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01"/>
              </a:lnTo>
              <a:lnTo>
                <a:pt x="717365" y="124501"/>
              </a:lnTo>
              <a:lnTo>
                <a:pt x="717365" y="24900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E4C0B-BEA4-446D-96E2-96F493982415}">
      <dsp:nvSpPr>
        <dsp:cNvPr id="0" name=""/>
        <dsp:cNvSpPr/>
      </dsp:nvSpPr>
      <dsp:spPr>
        <a:xfrm>
          <a:off x="3786008" y="2277996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B34C0-C00A-4706-950F-35C515BEB4BA}">
      <dsp:nvSpPr>
        <dsp:cNvPr id="0" name=""/>
        <dsp:cNvSpPr/>
      </dsp:nvSpPr>
      <dsp:spPr>
        <a:xfrm>
          <a:off x="3786008" y="2277996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11A05-33BC-43FF-BC68-0806F1EE136D}">
      <dsp:nvSpPr>
        <dsp:cNvPr id="0" name=""/>
        <dsp:cNvSpPr/>
      </dsp:nvSpPr>
      <dsp:spPr>
        <a:xfrm>
          <a:off x="4260300" y="1436129"/>
          <a:ext cx="717365" cy="249002"/>
        </a:xfrm>
        <a:custGeom>
          <a:avLst/>
          <a:gdLst/>
          <a:ahLst/>
          <a:cxnLst/>
          <a:rect l="0" t="0" r="0" b="0"/>
          <a:pathLst>
            <a:path>
              <a:moveTo>
                <a:pt x="717365" y="0"/>
              </a:moveTo>
              <a:lnTo>
                <a:pt x="717365" y="124501"/>
              </a:lnTo>
              <a:lnTo>
                <a:pt x="0" y="124501"/>
              </a:lnTo>
              <a:lnTo>
                <a:pt x="0" y="24900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17956-ED15-4711-94A7-6A801BC50BBB}">
      <dsp:nvSpPr>
        <dsp:cNvPr id="0" name=""/>
        <dsp:cNvSpPr/>
      </dsp:nvSpPr>
      <dsp:spPr>
        <a:xfrm>
          <a:off x="3753401" y="594262"/>
          <a:ext cx="1224264" cy="249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01"/>
              </a:lnTo>
              <a:lnTo>
                <a:pt x="1224264" y="124501"/>
              </a:lnTo>
              <a:lnTo>
                <a:pt x="1224264" y="24900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ED5D1-A40D-483F-8D2F-E2CC79F7D305}">
      <dsp:nvSpPr>
        <dsp:cNvPr id="0" name=""/>
        <dsp:cNvSpPr/>
      </dsp:nvSpPr>
      <dsp:spPr>
        <a:xfrm>
          <a:off x="2054845" y="1436129"/>
          <a:ext cx="177859" cy="3071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035"/>
              </a:lnTo>
              <a:lnTo>
                <a:pt x="177859" y="3071035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E3077-6393-40B1-A61E-23062BE7B9EF}">
      <dsp:nvSpPr>
        <dsp:cNvPr id="0" name=""/>
        <dsp:cNvSpPr/>
      </dsp:nvSpPr>
      <dsp:spPr>
        <a:xfrm>
          <a:off x="2054845" y="1436129"/>
          <a:ext cx="177859" cy="222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9168"/>
              </a:lnTo>
              <a:lnTo>
                <a:pt x="177859" y="2229168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A5171-CC2A-4996-87AA-CC267802C3BB}">
      <dsp:nvSpPr>
        <dsp:cNvPr id="0" name=""/>
        <dsp:cNvSpPr/>
      </dsp:nvSpPr>
      <dsp:spPr>
        <a:xfrm>
          <a:off x="2054845" y="1436129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81AF-D752-4206-A099-91B32503A8E1}">
      <dsp:nvSpPr>
        <dsp:cNvPr id="0" name=""/>
        <dsp:cNvSpPr/>
      </dsp:nvSpPr>
      <dsp:spPr>
        <a:xfrm>
          <a:off x="2054845" y="1436129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9F781-3118-46D1-8D1F-AC248FC5C132}">
      <dsp:nvSpPr>
        <dsp:cNvPr id="0" name=""/>
        <dsp:cNvSpPr/>
      </dsp:nvSpPr>
      <dsp:spPr>
        <a:xfrm>
          <a:off x="2529137" y="594262"/>
          <a:ext cx="1224264" cy="249002"/>
        </a:xfrm>
        <a:custGeom>
          <a:avLst/>
          <a:gdLst/>
          <a:ahLst/>
          <a:cxnLst/>
          <a:rect l="0" t="0" r="0" b="0"/>
          <a:pathLst>
            <a:path>
              <a:moveTo>
                <a:pt x="1224264" y="0"/>
              </a:moveTo>
              <a:lnTo>
                <a:pt x="1224264" y="124501"/>
              </a:lnTo>
              <a:lnTo>
                <a:pt x="0" y="124501"/>
              </a:lnTo>
              <a:lnTo>
                <a:pt x="0" y="24900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9D090-F53E-4018-A4FE-CD002536E548}">
      <dsp:nvSpPr>
        <dsp:cNvPr id="0" name=""/>
        <dsp:cNvSpPr/>
      </dsp:nvSpPr>
      <dsp:spPr>
        <a:xfrm>
          <a:off x="3160537" y="1398"/>
          <a:ext cx="1185728" cy="59286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</a:t>
          </a:r>
          <a:r>
            <a:rPr lang="en" sz="1400" kern="1200" dirty="0" smtClean="0"/>
            <a:t>upervised learning</a:t>
          </a:r>
          <a:endParaRPr lang="en-US" sz="1400" kern="1200" dirty="0"/>
        </a:p>
      </dsp:txBody>
      <dsp:txXfrm>
        <a:off x="3160537" y="1398"/>
        <a:ext cx="1185728" cy="592864"/>
      </dsp:txXfrm>
    </dsp:sp>
    <dsp:sp modelId="{FA556A87-4428-4D55-83D0-C27F381353A0}">
      <dsp:nvSpPr>
        <dsp:cNvPr id="0" name=""/>
        <dsp:cNvSpPr/>
      </dsp:nvSpPr>
      <dsp:spPr>
        <a:xfrm>
          <a:off x="1936273" y="843265"/>
          <a:ext cx="1185728" cy="592864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Adversarial models (game Theory)</a:t>
          </a:r>
          <a:endParaRPr lang="en-US" sz="1400" kern="1200" dirty="0"/>
        </a:p>
      </dsp:txBody>
      <dsp:txXfrm>
        <a:off x="1936273" y="843265"/>
        <a:ext cx="1185728" cy="592864"/>
      </dsp:txXfrm>
    </dsp:sp>
    <dsp:sp modelId="{7C5657CB-9044-43D6-BABB-02D4AE58932A}">
      <dsp:nvSpPr>
        <dsp:cNvPr id="0" name=""/>
        <dsp:cNvSpPr/>
      </dsp:nvSpPr>
      <dsp:spPr>
        <a:xfrm>
          <a:off x="2232705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FTL</a:t>
          </a:r>
          <a:endParaRPr lang="en-US" sz="1400" kern="1200" dirty="0"/>
        </a:p>
      </dsp:txBody>
      <dsp:txXfrm>
        <a:off x="2232705" y="1685132"/>
        <a:ext cx="1185728" cy="592864"/>
      </dsp:txXfrm>
    </dsp:sp>
    <dsp:sp modelId="{7E7AA698-A3B7-4EEC-B9AB-2C59F989DA21}">
      <dsp:nvSpPr>
        <dsp:cNvPr id="0" name=""/>
        <dsp:cNvSpPr/>
      </dsp:nvSpPr>
      <dsp:spPr>
        <a:xfrm>
          <a:off x="2232705" y="2526999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FTRL</a:t>
          </a:r>
          <a:endParaRPr lang="en-US" sz="1400" kern="1200" dirty="0"/>
        </a:p>
      </dsp:txBody>
      <dsp:txXfrm>
        <a:off x="2232705" y="2526999"/>
        <a:ext cx="1185728" cy="592864"/>
      </dsp:txXfrm>
    </dsp:sp>
    <dsp:sp modelId="{B967CEE3-3CBA-4092-AC6B-38062DD8BB6B}">
      <dsp:nvSpPr>
        <dsp:cNvPr id="0" name=""/>
        <dsp:cNvSpPr/>
      </dsp:nvSpPr>
      <dsp:spPr>
        <a:xfrm>
          <a:off x="2232705" y="3368866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OGD</a:t>
          </a:r>
          <a:endParaRPr lang="en-US" sz="1400" kern="1200" dirty="0"/>
        </a:p>
      </dsp:txBody>
      <dsp:txXfrm>
        <a:off x="2232705" y="3368866"/>
        <a:ext cx="1185728" cy="592864"/>
      </dsp:txXfrm>
    </dsp:sp>
    <dsp:sp modelId="{2B9E21B8-831A-4105-8A13-33A9EBF12124}">
      <dsp:nvSpPr>
        <dsp:cNvPr id="0" name=""/>
        <dsp:cNvSpPr/>
      </dsp:nvSpPr>
      <dsp:spPr>
        <a:xfrm>
          <a:off x="2232705" y="4210733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OMD</a:t>
          </a:r>
          <a:endParaRPr lang="en-US" sz="1400" kern="1200" dirty="0"/>
        </a:p>
      </dsp:txBody>
      <dsp:txXfrm>
        <a:off x="2232705" y="4210733"/>
        <a:ext cx="1185728" cy="592864"/>
      </dsp:txXfrm>
    </dsp:sp>
    <dsp:sp modelId="{71CC779E-91B1-4DE7-99BF-71292A7102B2}">
      <dsp:nvSpPr>
        <dsp:cNvPr id="0" name=""/>
        <dsp:cNvSpPr/>
      </dsp:nvSpPr>
      <dsp:spPr>
        <a:xfrm>
          <a:off x="4384801" y="843265"/>
          <a:ext cx="1185728" cy="592864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Statistical models</a:t>
          </a:r>
          <a:endParaRPr lang="en-US" sz="1400" kern="1200" dirty="0"/>
        </a:p>
      </dsp:txBody>
      <dsp:txXfrm>
        <a:off x="4384801" y="843265"/>
        <a:ext cx="1185728" cy="592864"/>
      </dsp:txXfrm>
    </dsp:sp>
    <dsp:sp modelId="{5240C5E6-3F13-484B-813B-768590C53C6C}">
      <dsp:nvSpPr>
        <dsp:cNvPr id="0" name=""/>
        <dsp:cNvSpPr/>
      </dsp:nvSpPr>
      <dsp:spPr>
        <a:xfrm>
          <a:off x="3667435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Batch learning</a:t>
          </a:r>
          <a:endParaRPr lang="en-US" sz="1400" kern="1200" dirty="0"/>
        </a:p>
      </dsp:txBody>
      <dsp:txXfrm>
        <a:off x="3667435" y="1685132"/>
        <a:ext cx="1185728" cy="592864"/>
      </dsp:txXfrm>
    </dsp:sp>
    <dsp:sp modelId="{47274660-DF95-43E2-A660-1E26BBC2A3D0}">
      <dsp:nvSpPr>
        <dsp:cNvPr id="0" name=""/>
        <dsp:cNvSpPr/>
      </dsp:nvSpPr>
      <dsp:spPr>
        <a:xfrm>
          <a:off x="3963867" y="2526999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SVM</a:t>
          </a:r>
          <a:endParaRPr lang="en-US" sz="1400" kern="1200" dirty="0"/>
        </a:p>
      </dsp:txBody>
      <dsp:txXfrm>
        <a:off x="3963867" y="2526999"/>
        <a:ext cx="1185728" cy="592864"/>
      </dsp:txXfrm>
    </dsp:sp>
    <dsp:sp modelId="{A714F78A-47AB-4E3B-B061-6AB780D18165}">
      <dsp:nvSpPr>
        <dsp:cNvPr id="0" name=""/>
        <dsp:cNvSpPr/>
      </dsp:nvSpPr>
      <dsp:spPr>
        <a:xfrm>
          <a:off x="3963867" y="3368866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GD</a:t>
          </a:r>
          <a:endParaRPr lang="en-US" sz="1400" kern="1200" dirty="0"/>
        </a:p>
      </dsp:txBody>
      <dsp:txXfrm>
        <a:off x="3963867" y="3368866"/>
        <a:ext cx="1185728" cy="592864"/>
      </dsp:txXfrm>
    </dsp:sp>
    <dsp:sp modelId="{A21F27AD-CF4A-4615-9F6A-B966DDB81E0B}">
      <dsp:nvSpPr>
        <dsp:cNvPr id="0" name=""/>
        <dsp:cNvSpPr/>
      </dsp:nvSpPr>
      <dsp:spPr>
        <a:xfrm>
          <a:off x="5102166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Online learning</a:t>
          </a:r>
          <a:endParaRPr lang="en-US" sz="1400" kern="1200" dirty="0"/>
        </a:p>
      </dsp:txBody>
      <dsp:txXfrm>
        <a:off x="5102166" y="1685132"/>
        <a:ext cx="1185728" cy="592864"/>
      </dsp:txXfrm>
    </dsp:sp>
    <dsp:sp modelId="{EB7BBD86-2D07-43F8-B72A-25A689EA3AD9}">
      <dsp:nvSpPr>
        <dsp:cNvPr id="0" name=""/>
        <dsp:cNvSpPr/>
      </dsp:nvSpPr>
      <dsp:spPr>
        <a:xfrm>
          <a:off x="5398598" y="2526999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SGD</a:t>
          </a:r>
          <a:endParaRPr lang="en-US" sz="1400" kern="1200" dirty="0"/>
        </a:p>
      </dsp:txBody>
      <dsp:txXfrm>
        <a:off x="5398598" y="2526999"/>
        <a:ext cx="1185728" cy="592864"/>
      </dsp:txXfrm>
    </dsp:sp>
    <dsp:sp modelId="{A5045747-8E24-46E5-B586-69A4804496EA}">
      <dsp:nvSpPr>
        <dsp:cNvPr id="0" name=""/>
        <dsp:cNvSpPr/>
      </dsp:nvSpPr>
      <dsp:spPr>
        <a:xfrm>
          <a:off x="5398598" y="3368866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IGD</a:t>
          </a:r>
          <a:endParaRPr lang="en-US" sz="1400" kern="1200" dirty="0"/>
        </a:p>
      </dsp:txBody>
      <dsp:txXfrm>
        <a:off x="5398598" y="3368866"/>
        <a:ext cx="1185728" cy="592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2840-C858-4571-9385-FA60231592C6}">
      <dsp:nvSpPr>
        <dsp:cNvPr id="0" name=""/>
        <dsp:cNvSpPr/>
      </dsp:nvSpPr>
      <dsp:spPr>
        <a:xfrm>
          <a:off x="5220739" y="2277996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DF1D0-176D-426D-9312-C809FF0C7210}">
      <dsp:nvSpPr>
        <dsp:cNvPr id="0" name=""/>
        <dsp:cNvSpPr/>
      </dsp:nvSpPr>
      <dsp:spPr>
        <a:xfrm>
          <a:off x="5220739" y="2277996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15C14-30F0-42CD-8C50-F4D9EA234743}">
      <dsp:nvSpPr>
        <dsp:cNvPr id="0" name=""/>
        <dsp:cNvSpPr/>
      </dsp:nvSpPr>
      <dsp:spPr>
        <a:xfrm>
          <a:off x="4977665" y="1436129"/>
          <a:ext cx="717365" cy="249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01"/>
              </a:lnTo>
              <a:lnTo>
                <a:pt x="717365" y="124501"/>
              </a:lnTo>
              <a:lnTo>
                <a:pt x="717365" y="24900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E4C0B-BEA4-446D-96E2-96F493982415}">
      <dsp:nvSpPr>
        <dsp:cNvPr id="0" name=""/>
        <dsp:cNvSpPr/>
      </dsp:nvSpPr>
      <dsp:spPr>
        <a:xfrm>
          <a:off x="3786008" y="2277996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B34C0-C00A-4706-950F-35C515BEB4BA}">
      <dsp:nvSpPr>
        <dsp:cNvPr id="0" name=""/>
        <dsp:cNvSpPr/>
      </dsp:nvSpPr>
      <dsp:spPr>
        <a:xfrm>
          <a:off x="3786008" y="2277996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11A05-33BC-43FF-BC68-0806F1EE136D}">
      <dsp:nvSpPr>
        <dsp:cNvPr id="0" name=""/>
        <dsp:cNvSpPr/>
      </dsp:nvSpPr>
      <dsp:spPr>
        <a:xfrm>
          <a:off x="4260300" y="1436129"/>
          <a:ext cx="717365" cy="249002"/>
        </a:xfrm>
        <a:custGeom>
          <a:avLst/>
          <a:gdLst/>
          <a:ahLst/>
          <a:cxnLst/>
          <a:rect l="0" t="0" r="0" b="0"/>
          <a:pathLst>
            <a:path>
              <a:moveTo>
                <a:pt x="717365" y="0"/>
              </a:moveTo>
              <a:lnTo>
                <a:pt x="717365" y="124501"/>
              </a:lnTo>
              <a:lnTo>
                <a:pt x="0" y="124501"/>
              </a:lnTo>
              <a:lnTo>
                <a:pt x="0" y="249002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17956-ED15-4711-94A7-6A801BC50BBB}">
      <dsp:nvSpPr>
        <dsp:cNvPr id="0" name=""/>
        <dsp:cNvSpPr/>
      </dsp:nvSpPr>
      <dsp:spPr>
        <a:xfrm>
          <a:off x="3753401" y="594262"/>
          <a:ext cx="1224264" cy="2490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01"/>
              </a:lnTo>
              <a:lnTo>
                <a:pt x="1224264" y="124501"/>
              </a:lnTo>
              <a:lnTo>
                <a:pt x="1224264" y="24900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ED5D1-A40D-483F-8D2F-E2CC79F7D305}">
      <dsp:nvSpPr>
        <dsp:cNvPr id="0" name=""/>
        <dsp:cNvSpPr/>
      </dsp:nvSpPr>
      <dsp:spPr>
        <a:xfrm>
          <a:off x="2054845" y="1436129"/>
          <a:ext cx="177859" cy="3071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035"/>
              </a:lnTo>
              <a:lnTo>
                <a:pt x="177859" y="3071035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E3077-6393-40B1-A61E-23062BE7B9EF}">
      <dsp:nvSpPr>
        <dsp:cNvPr id="0" name=""/>
        <dsp:cNvSpPr/>
      </dsp:nvSpPr>
      <dsp:spPr>
        <a:xfrm>
          <a:off x="2054845" y="1436129"/>
          <a:ext cx="177859" cy="222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9168"/>
              </a:lnTo>
              <a:lnTo>
                <a:pt x="177859" y="2229168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A5171-CC2A-4996-87AA-CC267802C3BB}">
      <dsp:nvSpPr>
        <dsp:cNvPr id="0" name=""/>
        <dsp:cNvSpPr/>
      </dsp:nvSpPr>
      <dsp:spPr>
        <a:xfrm>
          <a:off x="2054845" y="1436129"/>
          <a:ext cx="177859" cy="1387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7301"/>
              </a:lnTo>
              <a:lnTo>
                <a:pt x="177859" y="1387301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81AF-D752-4206-A099-91B32503A8E1}">
      <dsp:nvSpPr>
        <dsp:cNvPr id="0" name=""/>
        <dsp:cNvSpPr/>
      </dsp:nvSpPr>
      <dsp:spPr>
        <a:xfrm>
          <a:off x="2054845" y="1436129"/>
          <a:ext cx="177859" cy="545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434"/>
              </a:lnTo>
              <a:lnTo>
                <a:pt x="177859" y="545434"/>
              </a:lnTo>
            </a:path>
          </a:pathLst>
        </a:custGeom>
        <a:noFill/>
        <a:ln w="25400" cap="flat" cmpd="sng" algn="ctr">
          <a:solidFill>
            <a:schemeClr val="accent5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E9F781-3118-46D1-8D1F-AC248FC5C132}">
      <dsp:nvSpPr>
        <dsp:cNvPr id="0" name=""/>
        <dsp:cNvSpPr/>
      </dsp:nvSpPr>
      <dsp:spPr>
        <a:xfrm>
          <a:off x="2529137" y="594262"/>
          <a:ext cx="1224264" cy="249002"/>
        </a:xfrm>
        <a:custGeom>
          <a:avLst/>
          <a:gdLst/>
          <a:ahLst/>
          <a:cxnLst/>
          <a:rect l="0" t="0" r="0" b="0"/>
          <a:pathLst>
            <a:path>
              <a:moveTo>
                <a:pt x="1224264" y="0"/>
              </a:moveTo>
              <a:lnTo>
                <a:pt x="1224264" y="124501"/>
              </a:lnTo>
              <a:lnTo>
                <a:pt x="0" y="124501"/>
              </a:lnTo>
              <a:lnTo>
                <a:pt x="0" y="249002"/>
              </a:lnTo>
            </a:path>
          </a:pathLst>
        </a:cu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9D090-F53E-4018-A4FE-CD002536E548}">
      <dsp:nvSpPr>
        <dsp:cNvPr id="0" name=""/>
        <dsp:cNvSpPr/>
      </dsp:nvSpPr>
      <dsp:spPr>
        <a:xfrm>
          <a:off x="3160537" y="1398"/>
          <a:ext cx="1185728" cy="59286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</a:t>
          </a:r>
          <a:r>
            <a:rPr lang="en" sz="1400" kern="1200" dirty="0" smtClean="0"/>
            <a:t>upervised learning</a:t>
          </a:r>
          <a:endParaRPr lang="en-US" sz="1400" kern="1200" dirty="0"/>
        </a:p>
      </dsp:txBody>
      <dsp:txXfrm>
        <a:off x="3160537" y="1398"/>
        <a:ext cx="1185728" cy="592864"/>
      </dsp:txXfrm>
    </dsp:sp>
    <dsp:sp modelId="{FA556A87-4428-4D55-83D0-C27F381353A0}">
      <dsp:nvSpPr>
        <dsp:cNvPr id="0" name=""/>
        <dsp:cNvSpPr/>
      </dsp:nvSpPr>
      <dsp:spPr>
        <a:xfrm>
          <a:off x="1936273" y="843265"/>
          <a:ext cx="1185728" cy="592864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Adversarial models (game Theory)</a:t>
          </a:r>
          <a:endParaRPr lang="en-US" sz="1400" kern="1200" dirty="0"/>
        </a:p>
      </dsp:txBody>
      <dsp:txXfrm>
        <a:off x="1936273" y="843265"/>
        <a:ext cx="1185728" cy="592864"/>
      </dsp:txXfrm>
    </dsp:sp>
    <dsp:sp modelId="{7C5657CB-9044-43D6-BABB-02D4AE58932A}">
      <dsp:nvSpPr>
        <dsp:cNvPr id="0" name=""/>
        <dsp:cNvSpPr/>
      </dsp:nvSpPr>
      <dsp:spPr>
        <a:xfrm>
          <a:off x="2232705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FTL</a:t>
          </a:r>
          <a:endParaRPr lang="en-US" sz="1400" kern="1200" dirty="0"/>
        </a:p>
      </dsp:txBody>
      <dsp:txXfrm>
        <a:off x="2232705" y="1685132"/>
        <a:ext cx="1185728" cy="592864"/>
      </dsp:txXfrm>
    </dsp:sp>
    <dsp:sp modelId="{7E7AA698-A3B7-4EEC-B9AB-2C59F989DA21}">
      <dsp:nvSpPr>
        <dsp:cNvPr id="0" name=""/>
        <dsp:cNvSpPr/>
      </dsp:nvSpPr>
      <dsp:spPr>
        <a:xfrm>
          <a:off x="2232705" y="2526999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FTRL</a:t>
          </a:r>
          <a:endParaRPr lang="en-US" sz="1400" kern="1200" dirty="0"/>
        </a:p>
      </dsp:txBody>
      <dsp:txXfrm>
        <a:off x="2232705" y="2526999"/>
        <a:ext cx="1185728" cy="592864"/>
      </dsp:txXfrm>
    </dsp:sp>
    <dsp:sp modelId="{B967CEE3-3CBA-4092-AC6B-38062DD8BB6B}">
      <dsp:nvSpPr>
        <dsp:cNvPr id="0" name=""/>
        <dsp:cNvSpPr/>
      </dsp:nvSpPr>
      <dsp:spPr>
        <a:xfrm>
          <a:off x="2232705" y="3368866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OGD</a:t>
          </a:r>
          <a:endParaRPr lang="en-US" sz="1400" kern="1200" dirty="0"/>
        </a:p>
      </dsp:txBody>
      <dsp:txXfrm>
        <a:off x="2232705" y="3368866"/>
        <a:ext cx="1185728" cy="592864"/>
      </dsp:txXfrm>
    </dsp:sp>
    <dsp:sp modelId="{2B9E21B8-831A-4105-8A13-33A9EBF12124}">
      <dsp:nvSpPr>
        <dsp:cNvPr id="0" name=""/>
        <dsp:cNvSpPr/>
      </dsp:nvSpPr>
      <dsp:spPr>
        <a:xfrm>
          <a:off x="2232705" y="4210733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OMD</a:t>
          </a:r>
          <a:endParaRPr lang="en-US" sz="1400" kern="1200" dirty="0"/>
        </a:p>
      </dsp:txBody>
      <dsp:txXfrm>
        <a:off x="2232705" y="4210733"/>
        <a:ext cx="1185728" cy="592864"/>
      </dsp:txXfrm>
    </dsp:sp>
    <dsp:sp modelId="{71CC779E-91B1-4DE7-99BF-71292A7102B2}">
      <dsp:nvSpPr>
        <dsp:cNvPr id="0" name=""/>
        <dsp:cNvSpPr/>
      </dsp:nvSpPr>
      <dsp:spPr>
        <a:xfrm>
          <a:off x="4384801" y="843265"/>
          <a:ext cx="1185728" cy="592864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Statistical models</a:t>
          </a:r>
          <a:endParaRPr lang="en-US" sz="1400" kern="1200" dirty="0"/>
        </a:p>
      </dsp:txBody>
      <dsp:txXfrm>
        <a:off x="4384801" y="843265"/>
        <a:ext cx="1185728" cy="592864"/>
      </dsp:txXfrm>
    </dsp:sp>
    <dsp:sp modelId="{5240C5E6-3F13-484B-813B-768590C53C6C}">
      <dsp:nvSpPr>
        <dsp:cNvPr id="0" name=""/>
        <dsp:cNvSpPr/>
      </dsp:nvSpPr>
      <dsp:spPr>
        <a:xfrm>
          <a:off x="3667435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Batch learning</a:t>
          </a:r>
          <a:endParaRPr lang="en-US" sz="1400" kern="1200" dirty="0"/>
        </a:p>
      </dsp:txBody>
      <dsp:txXfrm>
        <a:off x="3667435" y="1685132"/>
        <a:ext cx="1185728" cy="592864"/>
      </dsp:txXfrm>
    </dsp:sp>
    <dsp:sp modelId="{47274660-DF95-43E2-A660-1E26BBC2A3D0}">
      <dsp:nvSpPr>
        <dsp:cNvPr id="0" name=""/>
        <dsp:cNvSpPr/>
      </dsp:nvSpPr>
      <dsp:spPr>
        <a:xfrm>
          <a:off x="3963867" y="2526999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SVM</a:t>
          </a:r>
          <a:endParaRPr lang="en-US" sz="1400" kern="1200" dirty="0"/>
        </a:p>
      </dsp:txBody>
      <dsp:txXfrm>
        <a:off x="3963867" y="2526999"/>
        <a:ext cx="1185728" cy="592864"/>
      </dsp:txXfrm>
    </dsp:sp>
    <dsp:sp modelId="{A714F78A-47AB-4E3B-B061-6AB780D18165}">
      <dsp:nvSpPr>
        <dsp:cNvPr id="0" name=""/>
        <dsp:cNvSpPr/>
      </dsp:nvSpPr>
      <dsp:spPr>
        <a:xfrm>
          <a:off x="3963867" y="3368866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GD</a:t>
          </a:r>
          <a:endParaRPr lang="en-US" sz="1400" kern="1200" dirty="0"/>
        </a:p>
      </dsp:txBody>
      <dsp:txXfrm>
        <a:off x="3963867" y="3368866"/>
        <a:ext cx="1185728" cy="592864"/>
      </dsp:txXfrm>
    </dsp:sp>
    <dsp:sp modelId="{A21F27AD-CF4A-4615-9F6A-B966DDB81E0B}">
      <dsp:nvSpPr>
        <dsp:cNvPr id="0" name=""/>
        <dsp:cNvSpPr/>
      </dsp:nvSpPr>
      <dsp:spPr>
        <a:xfrm>
          <a:off x="5102166" y="1685132"/>
          <a:ext cx="1185728" cy="592864"/>
        </a:xfrm>
        <a:prstGeom prst="rect">
          <a:avLst/>
        </a:prstGeom>
        <a:solidFill>
          <a:schemeClr val="accent5">
            <a:tint val="8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Online learning</a:t>
          </a:r>
          <a:endParaRPr lang="en-US" sz="1400" kern="1200" dirty="0"/>
        </a:p>
      </dsp:txBody>
      <dsp:txXfrm>
        <a:off x="5102166" y="1685132"/>
        <a:ext cx="1185728" cy="592864"/>
      </dsp:txXfrm>
    </dsp:sp>
    <dsp:sp modelId="{EB7BBD86-2D07-43F8-B72A-25A689EA3AD9}">
      <dsp:nvSpPr>
        <dsp:cNvPr id="0" name=""/>
        <dsp:cNvSpPr/>
      </dsp:nvSpPr>
      <dsp:spPr>
        <a:xfrm>
          <a:off x="5398598" y="2526999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SGD</a:t>
          </a:r>
          <a:endParaRPr lang="en-US" sz="1400" kern="1200" dirty="0"/>
        </a:p>
      </dsp:txBody>
      <dsp:txXfrm>
        <a:off x="5398598" y="2526999"/>
        <a:ext cx="1185728" cy="592864"/>
      </dsp:txXfrm>
    </dsp:sp>
    <dsp:sp modelId="{A5045747-8E24-46E5-B586-69A4804496EA}">
      <dsp:nvSpPr>
        <dsp:cNvPr id="0" name=""/>
        <dsp:cNvSpPr/>
      </dsp:nvSpPr>
      <dsp:spPr>
        <a:xfrm>
          <a:off x="5398598" y="3368866"/>
          <a:ext cx="1185728" cy="592864"/>
        </a:xfrm>
        <a:prstGeom prst="rect">
          <a:avLst/>
        </a:prstGeom>
        <a:solidFill>
          <a:schemeClr val="accent5">
            <a:tint val="70000"/>
            <a:hueOff val="0"/>
            <a:satOff val="0"/>
            <a:lumOff val="0"/>
            <a:alphaOff val="0"/>
          </a:schemeClr>
        </a:solidFill>
        <a:ln>
          <a:solidFill>
            <a:srgbClr val="FF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IGD</a:t>
          </a:r>
          <a:endParaRPr lang="en-US" sz="1400" kern="1200" dirty="0"/>
        </a:p>
      </dsp:txBody>
      <dsp:txXfrm>
        <a:off x="5398598" y="3368866"/>
        <a:ext cx="1185728" cy="592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310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088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68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30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65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75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62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4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83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39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327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93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863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81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77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60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520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32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74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01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40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92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099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6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76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2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/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tmp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tmp"/><Relationship Id="rId5" Type="http://schemas.openxmlformats.org/officeDocument/2006/relationships/image" Target="../media/image34.tmp"/><Relationship Id="rId4" Type="http://schemas.openxmlformats.org/officeDocument/2006/relationships/image" Target="../media/image43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tmp"/><Relationship Id="rId4" Type="http://schemas.openxmlformats.org/officeDocument/2006/relationships/image" Target="../media/image47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uji.ac.il/~shais/papers/OLsurvey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c.els-cdn.com/S0925231216303137/1-s2.0-S0925231216303137-main.pdf?_tid=9763c0b6-1f85-11e7-b9ea-00000aab0f6c&amp;acdnat=1492004608_e87afaa757e187824c4a4b941403763c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tags" Target="../tags/tag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tags" Target="../tags/tag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Online Learning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By </a:t>
            </a:r>
            <a:r>
              <a:rPr lang="en" dirty="0" smtClean="0"/>
              <a:t>Abdullah Hamdi</a:t>
            </a:r>
            <a:endParaRPr lang="en" dirty="0"/>
          </a:p>
        </p:txBody>
      </p:sp>
      <p:sp>
        <p:nvSpPr>
          <p:cNvPr id="56" name="Shape 56"/>
          <p:cNvSpPr txBox="1"/>
          <p:nvPr/>
        </p:nvSpPr>
        <p:spPr>
          <a:xfrm>
            <a:off x="3632701" y="4812901"/>
            <a:ext cx="5511300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/>
              <a:t>[IVUL , </a:t>
            </a:r>
            <a:r>
              <a:rPr lang="en">
                <a:solidFill>
                  <a:schemeClr val="dk1"/>
                </a:solidFill>
              </a:rPr>
              <a:t>KAUST</a:t>
            </a:r>
            <a:r>
              <a:rPr lang="en"/>
              <a:t> 2017]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811530"/>
              </p:ext>
            </p:extLst>
          </p:nvPr>
        </p:nvGraphicFramePr>
        <p:xfrm>
          <a:off x="8178800" y="5003800"/>
          <a:ext cx="914400" cy="19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5003800"/>
                        <a:ext cx="914400" cy="198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6" y="787133"/>
            <a:ext cx="8520600" cy="841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Not learning online !!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09" y="1438581"/>
            <a:ext cx="1328795" cy="13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urse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93" y="2469551"/>
            <a:ext cx="1635783" cy="163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dac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67" y="3345451"/>
            <a:ext cx="1962807" cy="9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khan acade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59" y="2033371"/>
            <a:ext cx="1726323" cy="98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" sz="2800" dirty="0"/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311700" y="197828"/>
          <a:ext cx="8520600" cy="4804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68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A</a:t>
            </a:r>
            <a:r>
              <a:rPr lang="en" dirty="0" smtClean="0"/>
              <a:t>dversarial sequential learning </a:t>
            </a:r>
            <a:endParaRPr lang="e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64289" y="1241605"/>
            <a:ext cx="5543442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Game between learner and Nature</a:t>
            </a:r>
            <a:endParaRPr lang="en-US" sz="2400" dirty="0"/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5" t="27638" r="35103" b="30532"/>
          <a:stretch/>
        </p:blipFill>
        <p:spPr>
          <a:xfrm>
            <a:off x="2866144" y="1905640"/>
            <a:ext cx="3014356" cy="2794768"/>
          </a:xfrm>
          <a:prstGeom prst="rect">
            <a:avLst/>
          </a:prstGeom>
        </p:spPr>
      </p:pic>
      <p:pic>
        <p:nvPicPr>
          <p:cNvPr id="3074" name="Picture 2" descr="Image result for stud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92" y="2552361"/>
            <a:ext cx="1975329" cy="13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atu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9"/>
          <a:stretch/>
        </p:blipFill>
        <p:spPr bwMode="auto">
          <a:xfrm>
            <a:off x="5693830" y="2387666"/>
            <a:ext cx="2054422" cy="16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1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28945" y="1318607"/>
            <a:ext cx="5543442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For t = 1,….,T</a:t>
            </a:r>
            <a:endParaRPr lang="en-US" sz="2400" dirty="0"/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t="77474" r="26530" b="13169"/>
          <a:stretch/>
        </p:blipFill>
        <p:spPr>
          <a:xfrm>
            <a:off x="1919242" y="3639318"/>
            <a:ext cx="5305515" cy="766694"/>
          </a:xfrm>
          <a:prstGeom prst="rect">
            <a:avLst/>
          </a:prstGeom>
        </p:spPr>
      </p:pic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42946" r="42309" b="30729"/>
          <a:stretch/>
        </p:blipFill>
        <p:spPr>
          <a:xfrm>
            <a:off x="2425567" y="1929395"/>
            <a:ext cx="3724976" cy="1559482"/>
          </a:xfrm>
          <a:prstGeom prst="rect">
            <a:avLst/>
          </a:prstGeom>
        </p:spPr>
      </p:pic>
      <p:sp>
        <p:nvSpPr>
          <p:cNvPr id="10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What is </a:t>
            </a:r>
            <a:r>
              <a:rPr lang="en" dirty="0" smtClean="0"/>
              <a:t>Online learning</a:t>
            </a:r>
            <a:endParaRPr lang="e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64289" y="1241605"/>
            <a:ext cx="5091491" cy="2403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Stream of data ( vs fixed training set)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Hypothesis </a:t>
            </a:r>
            <a:r>
              <a:rPr lang="en-US" sz="2400" dirty="0" smtClean="0"/>
              <a:t>can change </a:t>
            </a:r>
            <a:r>
              <a:rPr lang="en-US" sz="2400" dirty="0"/>
              <a:t>with </a:t>
            </a:r>
            <a:r>
              <a:rPr lang="en-US" sz="2400" dirty="0" smtClean="0"/>
              <a:t>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Test/train in the same time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Dependent training samples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applications: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b="1" dirty="0"/>
              <a:t>Amazon product suggestion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b="1" dirty="0"/>
              <a:t>Stock market predictors </a:t>
            </a: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9" t="36852" r="38671" b="37593"/>
          <a:stretch/>
        </p:blipFill>
        <p:spPr>
          <a:xfrm>
            <a:off x="3000375" y="1460051"/>
            <a:ext cx="2571750" cy="131445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52679" y="3033107"/>
            <a:ext cx="5543442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What if learner predictions are all wrong? ( </a:t>
            </a:r>
            <a:r>
              <a:rPr lang="en-US" sz="2400" dirty="0" smtClean="0">
                <a:solidFill>
                  <a:srgbClr val="FF0000"/>
                </a:solidFill>
              </a:rPr>
              <a:t>Nature knows your moves beforehand !!)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1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Expert</a:t>
            </a:r>
            <a:r>
              <a:rPr lang="en-US" sz="2400" dirty="0" smtClean="0"/>
              <a:t>: </a:t>
            </a:r>
            <a:endParaRPr lang="en-US" sz="2400" dirty="0"/>
          </a:p>
          <a:p>
            <a:r>
              <a:rPr lang="en-US" sz="2400" dirty="0" smtClean="0"/>
              <a:t>Unlike learner , expert doesn’t adapt with time 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31" y="1460909"/>
            <a:ext cx="2515438" cy="373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38" y="1438055"/>
            <a:ext cx="1698625" cy="462914"/>
          </a:xfrm>
          <a:prstGeom prst="rect">
            <a:avLst/>
          </a:prstGeom>
        </p:spPr>
      </p:pic>
      <p:pic>
        <p:nvPicPr>
          <p:cNvPr id="6" name="Picture 5" descr="notes.pdf - Adobe Acrobat Reader DC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3" t="43519" r="11819" b="39259"/>
          <a:stretch/>
        </p:blipFill>
        <p:spPr>
          <a:xfrm>
            <a:off x="453673" y="2886075"/>
            <a:ext cx="8259294" cy="1162050"/>
          </a:xfrm>
          <a:prstGeom prst="rect">
            <a:avLst/>
          </a:prstGeom>
        </p:spPr>
      </p:pic>
      <p:sp>
        <p:nvSpPr>
          <p:cNvPr id="10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0" t="74443" r="33232" b="14446"/>
          <a:stretch/>
        </p:blipFill>
        <p:spPr>
          <a:xfrm>
            <a:off x="2171108" y="2611301"/>
            <a:ext cx="3189288" cy="781050"/>
          </a:xfrm>
          <a:prstGeom prst="rect">
            <a:avLst/>
          </a:prstGeom>
        </p:spPr>
      </p:pic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6" t="42037" r="29040" b="44814"/>
          <a:stretch/>
        </p:blipFill>
        <p:spPr>
          <a:xfrm>
            <a:off x="1961558" y="1533525"/>
            <a:ext cx="4695421" cy="952501"/>
          </a:xfrm>
          <a:prstGeom prst="rect">
            <a:avLst/>
          </a:prstGeom>
        </p:spPr>
      </p:pic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3" t="33889" r="23715" b="48148"/>
          <a:stretch/>
        </p:blipFill>
        <p:spPr>
          <a:xfrm>
            <a:off x="2171108" y="3517626"/>
            <a:ext cx="4759032" cy="11686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521674" y="3271301"/>
            <a:ext cx="6057900" cy="15415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The expert is the role model for the learner </a:t>
            </a:r>
            <a:endParaRPr lang="en-US" sz="2400" dirty="0"/>
          </a:p>
          <a:p>
            <a:r>
              <a:rPr lang="en-US" sz="2400" dirty="0" smtClean="0"/>
              <a:t>(be an expert , don’t try to beat nature)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Rectangle 1"/>
          <p:cNvSpPr/>
          <p:nvPr/>
        </p:nvSpPr>
        <p:spPr>
          <a:xfrm>
            <a:off x="1443037" y="3247043"/>
            <a:ext cx="625792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goal is to bound Regret</a:t>
            </a:r>
            <a:endParaRPr lang="en-US" sz="2400" dirty="0"/>
          </a:p>
          <a:p>
            <a:r>
              <a:rPr lang="en-US" sz="2400" dirty="0" smtClean="0"/>
              <a:t>A sublinear function of T is enough to insure zero regret as T -&gt; ∞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9" t="48148" r="35838" b="44260"/>
          <a:stretch/>
        </p:blipFill>
        <p:spPr>
          <a:xfrm>
            <a:off x="1238249" y="2580293"/>
            <a:ext cx="4699774" cy="666750"/>
          </a:xfrm>
          <a:prstGeom prst="rect">
            <a:avLst/>
          </a:prstGeom>
        </p:spPr>
      </p:pic>
      <p:sp>
        <p:nvSpPr>
          <p:cNvPr id="10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Some examples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33" lvl="1" indent="0">
              <a:buNone/>
            </a:pPr>
            <a:r>
              <a:rPr lang="en-US" sz="2200" dirty="0" smtClean="0"/>
              <a:t>Binary classification with zero-one loss :</a:t>
            </a:r>
            <a:endParaRPr lang="en-US" sz="2200" dirty="0"/>
          </a:p>
        </p:txBody>
      </p:sp>
      <p:pic>
        <p:nvPicPr>
          <p:cNvPr id="5" name="Picture 4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2" t="30370" r="35861" b="57482"/>
          <a:stretch/>
        </p:blipFill>
        <p:spPr>
          <a:xfrm>
            <a:off x="2149975" y="3523819"/>
            <a:ext cx="3689801" cy="979170"/>
          </a:xfrm>
          <a:prstGeom prst="rect">
            <a:avLst/>
          </a:prstGeom>
        </p:spPr>
      </p:pic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3" t="33889" r="23715" b="48148"/>
          <a:stretch/>
        </p:blipFill>
        <p:spPr>
          <a:xfrm>
            <a:off x="1904408" y="2159424"/>
            <a:ext cx="4759032" cy="11686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38249" y="1982220"/>
            <a:ext cx="6057900" cy="1541599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>
                <a:solidFill>
                  <a:srgbClr val="FF0000"/>
                </a:solidFill>
              </a:rPr>
              <a:t>Realisablity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: </a:t>
            </a:r>
            <a:r>
              <a:rPr lang="en-US" sz="2200" dirty="0" smtClean="0"/>
              <a:t>Perfect Expert Exists in H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                 Regret =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08" t="23889" r="18844" b="70925"/>
          <a:stretch/>
        </p:blipFill>
        <p:spPr>
          <a:xfrm>
            <a:off x="2925292" y="2146211"/>
            <a:ext cx="3293416" cy="663424"/>
          </a:xfrm>
          <a:prstGeom prst="rect">
            <a:avLst/>
          </a:prstGeom>
        </p:spPr>
      </p:pic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4" t="36852" r="38671" b="37593"/>
          <a:stretch/>
        </p:blipFill>
        <p:spPr>
          <a:xfrm>
            <a:off x="4371974" y="2939026"/>
            <a:ext cx="2295525" cy="1314451"/>
          </a:xfrm>
          <a:prstGeom prst="rect">
            <a:avLst/>
          </a:prstGeom>
        </p:spPr>
      </p:pic>
      <p:sp>
        <p:nvSpPr>
          <p:cNvPr id="10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Some examples: </a:t>
            </a:r>
            <a:r>
              <a:rPr lang="en-US" dirty="0" smtClean="0">
                <a:solidFill>
                  <a:srgbClr val="FF0000"/>
                </a:solidFill>
              </a:rPr>
              <a:t>Learning with expert advice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33" lvl="1" indent="0">
              <a:buNone/>
            </a:pPr>
            <a:r>
              <a:rPr lang="en-US" sz="2200" dirty="0" smtClean="0"/>
              <a:t>Binary classification with zero one loss :</a:t>
            </a:r>
            <a:endParaRPr lang="en-US" sz="2200" dirty="0"/>
          </a:p>
        </p:txBody>
      </p:sp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3" t="33889" r="23715" b="48148"/>
          <a:stretch/>
        </p:blipFill>
        <p:spPr>
          <a:xfrm>
            <a:off x="2111109" y="2909474"/>
            <a:ext cx="4759032" cy="1168675"/>
          </a:xfrm>
          <a:prstGeom prst="rect">
            <a:avLst/>
          </a:prstGeom>
        </p:spPr>
      </p:pic>
      <p:pic>
        <p:nvPicPr>
          <p:cNvPr id="9" name="Picture 8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18703" r="10347" b="50000"/>
          <a:stretch/>
        </p:blipFill>
        <p:spPr>
          <a:xfrm>
            <a:off x="1078046" y="1119238"/>
            <a:ext cx="6987908" cy="172402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887568" y="2909475"/>
            <a:ext cx="5206114" cy="123488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Some examples: </a:t>
            </a:r>
            <a:r>
              <a:rPr lang="en-US" dirty="0" smtClean="0">
                <a:solidFill>
                  <a:srgbClr val="FF0000"/>
                </a:solidFill>
              </a:rPr>
              <a:t>Learning with expert advice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3" t="33889" r="23715" b="48148"/>
          <a:stretch/>
        </p:blipFill>
        <p:spPr>
          <a:xfrm>
            <a:off x="2539733" y="1329382"/>
            <a:ext cx="3541979" cy="869803"/>
          </a:xfrm>
          <a:prstGeom prst="rect">
            <a:avLst/>
          </a:prstGeom>
        </p:spPr>
      </p:pic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6" t="83703" r="35271" b="6667"/>
          <a:stretch/>
        </p:blipFill>
        <p:spPr>
          <a:xfrm>
            <a:off x="2747860" y="3454626"/>
            <a:ext cx="3049526" cy="81320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501633" y="1239635"/>
            <a:ext cx="3430456" cy="93677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66474" y="1353965"/>
            <a:ext cx="6848475" cy="2385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             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                 </a:t>
            </a:r>
            <a:r>
              <a:rPr lang="en-US" sz="2200" dirty="0" smtClean="0">
                <a:solidFill>
                  <a:schemeClr val="tx1"/>
                </a:solidFill>
              </a:rPr>
              <a:t>Regret =                     = M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  </a:t>
            </a:r>
            <a:r>
              <a:rPr lang="en-US" sz="2200" dirty="0" smtClean="0">
                <a:solidFill>
                  <a:schemeClr val="tx1"/>
                </a:solidFill>
              </a:rPr>
              <a:t>                 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12" descr="notes.pdf - Adobe Acrobat Reader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4" t="36852" r="44530" b="37593"/>
          <a:stretch/>
        </p:blipFill>
        <p:spPr>
          <a:xfrm>
            <a:off x="3947762" y="2223768"/>
            <a:ext cx="1248475" cy="910202"/>
          </a:xfrm>
          <a:prstGeom prst="rect">
            <a:avLst/>
          </a:prstGeom>
        </p:spPr>
      </p:pic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53611" r="33346" b="39630"/>
          <a:stretch/>
        </p:blipFill>
        <p:spPr>
          <a:xfrm>
            <a:off x="3177248" y="3149063"/>
            <a:ext cx="2190750" cy="347662"/>
          </a:xfrm>
          <a:prstGeom prst="rect">
            <a:avLst/>
          </a:prstGeom>
        </p:spPr>
      </p:pic>
      <p:sp>
        <p:nvSpPr>
          <p:cNvPr id="14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Convex Optimization</a:t>
            </a:r>
            <a:endParaRPr lang="en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t="27516" r="30173" b="55555"/>
          <a:stretch/>
        </p:blipFill>
        <p:spPr>
          <a:xfrm>
            <a:off x="1442227" y="1362075"/>
            <a:ext cx="6017250" cy="1171575"/>
          </a:xfrm>
          <a:prstGeom prst="rect">
            <a:avLst/>
          </a:prstGeom>
        </p:spPr>
      </p:pic>
      <p:pic>
        <p:nvPicPr>
          <p:cNvPr id="7" name="Picture 6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1" t="50000" r="31759" b="41667"/>
          <a:stretch/>
        </p:blipFill>
        <p:spPr>
          <a:xfrm>
            <a:off x="2638425" y="2533650"/>
            <a:ext cx="2891690" cy="660538"/>
          </a:xfrm>
          <a:prstGeom prst="rect">
            <a:avLst/>
          </a:prstGeom>
        </p:spPr>
      </p:pic>
      <p:pic>
        <p:nvPicPr>
          <p:cNvPr id="9" name="Picture 8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3" t="66111" r="26775" b="12778"/>
          <a:stretch/>
        </p:blipFill>
        <p:spPr>
          <a:xfrm>
            <a:off x="2251794" y="3152775"/>
            <a:ext cx="3683999" cy="1438275"/>
          </a:xfrm>
          <a:prstGeom prst="rect">
            <a:avLst/>
          </a:prstGeom>
        </p:spPr>
      </p:pic>
      <p:sp>
        <p:nvSpPr>
          <p:cNvPr id="10" name="Shape 77"/>
          <p:cNvSpPr txBox="1"/>
          <p:nvPr/>
        </p:nvSpPr>
        <p:spPr>
          <a:xfrm>
            <a:off x="2638425" y="4812900"/>
            <a:ext cx="6505575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dirty="0" smtClean="0"/>
              <a:t>“</a:t>
            </a:r>
            <a:r>
              <a:rPr lang="en-US" dirty="0"/>
              <a:t>Stanford CS229T/STAT231: Statistical Learning Theory </a:t>
            </a:r>
            <a:r>
              <a:rPr lang="en" dirty="0" smtClean="0"/>
              <a:t>” </a:t>
            </a:r>
            <a:r>
              <a:rPr lang="en" dirty="0"/>
              <a:t>[</a:t>
            </a:r>
            <a:r>
              <a:rPr lang="en" dirty="0">
                <a:solidFill>
                  <a:schemeClr val="tx1"/>
                </a:solidFill>
              </a:rPr>
              <a:t>Dr. </a:t>
            </a:r>
            <a:r>
              <a:rPr lang="en-US" dirty="0">
                <a:solidFill>
                  <a:schemeClr val="tx1"/>
                </a:solidFill>
              </a:rPr>
              <a:t>John </a:t>
            </a:r>
            <a:r>
              <a:rPr lang="en-US" dirty="0" err="1">
                <a:solidFill>
                  <a:schemeClr val="tx1"/>
                </a:solidFill>
              </a:rPr>
              <a:t>Duchi</a:t>
            </a:r>
            <a:r>
              <a:rPr lang="en" dirty="0" smtClean="0">
                <a:solidFill>
                  <a:schemeClr val="tx1"/>
                </a:solidFill>
              </a:rPr>
              <a:t>,2016]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From OL to OCO</a:t>
            </a:r>
            <a:endParaRPr lang="e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FF0000"/>
                </a:solidFill>
              </a:rPr>
              <a:t>Randomization</a:t>
            </a:r>
            <a:endParaRPr lang="en-US" sz="2200" b="1" dirty="0"/>
          </a:p>
          <a:p>
            <a:r>
              <a:rPr lang="en-US" sz="2200" b="1" dirty="0" smtClean="0">
                <a:solidFill>
                  <a:srgbClr val="FF0000"/>
                </a:solidFill>
              </a:rPr>
              <a:t>Surrogate Loss</a:t>
            </a:r>
          </a:p>
        </p:txBody>
      </p:sp>
      <p:sp>
        <p:nvSpPr>
          <p:cNvPr id="8" name="Shape 77"/>
          <p:cNvSpPr txBox="1"/>
          <p:nvPr/>
        </p:nvSpPr>
        <p:spPr>
          <a:xfrm>
            <a:off x="2638425" y="4812900"/>
            <a:ext cx="6505575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dirty="0" smtClean="0"/>
              <a:t>“</a:t>
            </a:r>
            <a:r>
              <a:rPr lang="en-US" dirty="0"/>
              <a:t>Stanford CS229T/STAT231: Statistical Learning Theory </a:t>
            </a:r>
            <a:r>
              <a:rPr lang="en" dirty="0" smtClean="0"/>
              <a:t>” </a:t>
            </a:r>
            <a:r>
              <a:rPr lang="en" dirty="0"/>
              <a:t>[</a:t>
            </a:r>
            <a:r>
              <a:rPr lang="en" dirty="0">
                <a:solidFill>
                  <a:schemeClr val="tx1"/>
                </a:solidFill>
              </a:rPr>
              <a:t>Dr. </a:t>
            </a:r>
            <a:r>
              <a:rPr lang="en-US" dirty="0">
                <a:solidFill>
                  <a:schemeClr val="tx1"/>
                </a:solidFill>
              </a:rPr>
              <a:t>John </a:t>
            </a:r>
            <a:r>
              <a:rPr lang="en-US" dirty="0" err="1">
                <a:solidFill>
                  <a:schemeClr val="tx1"/>
                </a:solidFill>
              </a:rPr>
              <a:t>Duchi</a:t>
            </a:r>
            <a:r>
              <a:rPr lang="en" dirty="0" smtClean="0">
                <a:solidFill>
                  <a:schemeClr val="tx1"/>
                </a:solidFill>
              </a:rPr>
              <a:t>,2016]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01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Follow The Leader ( FTL)</a:t>
            </a:r>
            <a:endParaRPr lang="en" dirty="0"/>
          </a:p>
        </p:txBody>
      </p:sp>
      <p:pic>
        <p:nvPicPr>
          <p:cNvPr id="2" name="Picture 1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0" t="30556" r="35158" b="53333"/>
          <a:stretch/>
        </p:blipFill>
        <p:spPr>
          <a:xfrm>
            <a:off x="2822359" y="1257299"/>
            <a:ext cx="3045042" cy="1209675"/>
          </a:xfrm>
          <a:prstGeom prst="rect">
            <a:avLst/>
          </a:prstGeom>
        </p:spPr>
      </p:pic>
      <p:pic>
        <p:nvPicPr>
          <p:cNvPr id="4" name="Picture 3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9" t="50926" r="22016" b="33333"/>
          <a:stretch/>
        </p:blipFill>
        <p:spPr>
          <a:xfrm>
            <a:off x="1771650" y="2706548"/>
            <a:ext cx="5511832" cy="962025"/>
          </a:xfrm>
          <a:prstGeom prst="rect">
            <a:avLst/>
          </a:prstGeom>
        </p:spPr>
      </p:pic>
      <p:sp>
        <p:nvSpPr>
          <p:cNvPr id="9" name="Shape 77"/>
          <p:cNvSpPr txBox="1"/>
          <p:nvPr/>
        </p:nvSpPr>
        <p:spPr>
          <a:xfrm>
            <a:off x="2638425" y="4812900"/>
            <a:ext cx="6505575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dirty="0" smtClean="0"/>
              <a:t>“</a:t>
            </a:r>
            <a:r>
              <a:rPr lang="en-US" dirty="0"/>
              <a:t>Stanford CS229T/STAT231: Statistical Learning Theory </a:t>
            </a:r>
            <a:r>
              <a:rPr lang="en" dirty="0" smtClean="0"/>
              <a:t>” </a:t>
            </a:r>
            <a:r>
              <a:rPr lang="en" dirty="0"/>
              <a:t>[</a:t>
            </a:r>
            <a:r>
              <a:rPr lang="en" dirty="0">
                <a:solidFill>
                  <a:schemeClr val="tx1"/>
                </a:solidFill>
              </a:rPr>
              <a:t>Dr. </a:t>
            </a:r>
            <a:r>
              <a:rPr lang="en-US" dirty="0">
                <a:solidFill>
                  <a:schemeClr val="tx1"/>
                </a:solidFill>
              </a:rPr>
              <a:t>John </a:t>
            </a:r>
            <a:r>
              <a:rPr lang="en-US" dirty="0" err="1">
                <a:solidFill>
                  <a:schemeClr val="tx1"/>
                </a:solidFill>
              </a:rPr>
              <a:t>Duchi</a:t>
            </a:r>
            <a:r>
              <a:rPr lang="en" dirty="0" smtClean="0">
                <a:solidFill>
                  <a:schemeClr val="tx1"/>
                </a:solidFill>
              </a:rPr>
              <a:t>,2016]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5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Follow The Leader ( FTL)</a:t>
            </a:r>
            <a:endParaRPr lang="en" dirty="0"/>
          </a:p>
        </p:txBody>
      </p:sp>
      <p:pic>
        <p:nvPicPr>
          <p:cNvPr id="6" name="Picture 5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4" t="57407" r="31532" b="29445"/>
          <a:stretch/>
        </p:blipFill>
        <p:spPr>
          <a:xfrm>
            <a:off x="3102206" y="1964798"/>
            <a:ext cx="2184580" cy="876300"/>
          </a:xfrm>
          <a:prstGeom prst="rect">
            <a:avLst/>
          </a:prstGeom>
        </p:spPr>
      </p:pic>
      <p:pic>
        <p:nvPicPr>
          <p:cNvPr id="7" name="Picture 6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8" t="27963" r="30513" b="60185"/>
          <a:stretch/>
        </p:blipFill>
        <p:spPr>
          <a:xfrm>
            <a:off x="2514600" y="1017725"/>
            <a:ext cx="3359793" cy="1000126"/>
          </a:xfrm>
          <a:prstGeom prst="rect">
            <a:avLst/>
          </a:prstGeom>
        </p:spPr>
      </p:pic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t="25926" r="13406" b="45926"/>
          <a:stretch/>
        </p:blipFill>
        <p:spPr>
          <a:xfrm>
            <a:off x="1520857" y="2888724"/>
            <a:ext cx="6102286" cy="1695699"/>
          </a:xfrm>
          <a:prstGeom prst="rect">
            <a:avLst/>
          </a:prstGeom>
        </p:spPr>
      </p:pic>
      <p:sp>
        <p:nvSpPr>
          <p:cNvPr id="12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Follow The Leader ( FTL)</a:t>
            </a:r>
            <a:endParaRPr lang="en" dirty="0"/>
          </a:p>
        </p:txBody>
      </p:sp>
      <p:pic>
        <p:nvPicPr>
          <p:cNvPr id="5" name="Picture 4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2" t="39630" r="16577" b="45925"/>
          <a:stretch/>
        </p:blipFill>
        <p:spPr>
          <a:xfrm>
            <a:off x="2277848" y="3261834"/>
            <a:ext cx="4972446" cy="881479"/>
          </a:xfrm>
          <a:prstGeom prst="rect">
            <a:avLst/>
          </a:prstGeom>
        </p:spPr>
      </p:pic>
      <p:pic>
        <p:nvPicPr>
          <p:cNvPr id="8" name="Picture 7" descr="notes.pdf - Adobe Acrobat Reader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9" t="50926" r="22016" b="33333"/>
          <a:stretch/>
        </p:blipFill>
        <p:spPr>
          <a:xfrm>
            <a:off x="2008155" y="1263510"/>
            <a:ext cx="5511832" cy="96202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816084" y="2941298"/>
            <a:ext cx="5895975" cy="1522552"/>
          </a:xfrm>
          <a:prstGeom prst="roundRect">
            <a:avLst/>
          </a:prstGeom>
          <a:solidFill>
            <a:schemeClr val="accent6">
              <a:lumMod val="7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otes.pdf - Adobe Acrobat Reader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8" t="68241" r="16181" b="20000"/>
          <a:stretch/>
        </p:blipFill>
        <p:spPr>
          <a:xfrm>
            <a:off x="3024187" y="2243652"/>
            <a:ext cx="3095625" cy="604838"/>
          </a:xfrm>
          <a:prstGeom prst="rect">
            <a:avLst/>
          </a:prstGeom>
        </p:spPr>
      </p:pic>
      <p:sp>
        <p:nvSpPr>
          <p:cNvPr id="11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dirty="0" smtClean="0"/>
              <a:t>Online Learning Game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38249" y="1460909"/>
            <a:ext cx="6848475" cy="240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The expert is the role model for the learner </a:t>
            </a:r>
            <a:endParaRPr lang="en-US" sz="2400" dirty="0"/>
          </a:p>
          <a:p>
            <a:r>
              <a:rPr lang="en-US" sz="2400" dirty="0" smtClean="0"/>
              <a:t>(be an expert , don’t try to beat nature)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Rectangle 1"/>
          <p:cNvSpPr/>
          <p:nvPr/>
        </p:nvSpPr>
        <p:spPr>
          <a:xfrm>
            <a:off x="1443037" y="3247043"/>
            <a:ext cx="625792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goal is to bound Regret</a:t>
            </a:r>
            <a:endParaRPr lang="en-US" sz="2400" dirty="0"/>
          </a:p>
          <a:p>
            <a:r>
              <a:rPr lang="en-US" sz="2400" dirty="0" smtClean="0"/>
              <a:t>A sublinear function of T is enough to insure zero regret as T -&gt; ∞</a:t>
            </a:r>
            <a:endParaRPr lang="en-US" sz="2400" dirty="0">
              <a:solidFill>
                <a:srgbClr val="FF0000"/>
              </a:solidFill>
            </a:endParaRPr>
          </a:p>
          <a:p>
            <a:pPr marL="685783"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 descr="notes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9" t="48148" r="35838" b="44260"/>
          <a:stretch/>
        </p:blipFill>
        <p:spPr>
          <a:xfrm>
            <a:off x="1238249" y="2580293"/>
            <a:ext cx="4699774" cy="666750"/>
          </a:xfrm>
          <a:prstGeom prst="rect">
            <a:avLst/>
          </a:prstGeom>
        </p:spPr>
      </p:pic>
      <p:sp>
        <p:nvSpPr>
          <p:cNvPr id="8" name="Shape 77"/>
          <p:cNvSpPr txBox="1"/>
          <p:nvPr/>
        </p:nvSpPr>
        <p:spPr>
          <a:xfrm>
            <a:off x="3071813" y="4812900"/>
            <a:ext cx="6072188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200" dirty="0" smtClean="0"/>
              <a:t>Stanford </a:t>
            </a:r>
            <a:r>
              <a:rPr lang="en-US" sz="1200" dirty="0"/>
              <a:t>CS229T/STAT231: Statistical Learning </a:t>
            </a:r>
            <a:r>
              <a:rPr lang="en-US" sz="1200" dirty="0" smtClean="0"/>
              <a:t>Theory notes </a:t>
            </a:r>
            <a:r>
              <a:rPr lang="en" sz="1200" dirty="0" smtClean="0"/>
              <a:t> </a:t>
            </a:r>
            <a:r>
              <a:rPr lang="en" sz="1200" dirty="0"/>
              <a:t>[</a:t>
            </a:r>
            <a:r>
              <a:rPr lang="en" sz="1200" dirty="0">
                <a:solidFill>
                  <a:schemeClr val="tx1"/>
                </a:solidFill>
              </a:rPr>
              <a:t>Dr. </a:t>
            </a:r>
            <a:r>
              <a:rPr lang="en-US" sz="1200" dirty="0">
                <a:solidFill>
                  <a:schemeClr val="tx1"/>
                </a:solidFill>
              </a:rPr>
              <a:t>John </a:t>
            </a:r>
            <a:r>
              <a:rPr lang="en-US" sz="1200" dirty="0" err="1">
                <a:solidFill>
                  <a:schemeClr val="tx1"/>
                </a:solidFill>
              </a:rPr>
              <a:t>Duchi</a:t>
            </a:r>
            <a:r>
              <a:rPr lang="en" sz="1200" dirty="0" smtClean="0">
                <a:solidFill>
                  <a:schemeClr val="tx1"/>
                </a:solidFill>
              </a:rPr>
              <a:t>,2016]</a:t>
            </a:r>
            <a:endParaRPr lang="e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Key Points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66160"/>
              </p:ext>
            </p:extLst>
          </p:nvPr>
        </p:nvGraphicFramePr>
        <p:xfrm>
          <a:off x="971548" y="1273174"/>
          <a:ext cx="6848476" cy="308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238"/>
                <a:gridCol w="3424238"/>
              </a:tblGrid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Off</a:t>
                      </a:r>
                      <a:r>
                        <a:rPr lang="en-US" baseline="0" dirty="0" smtClean="0"/>
                        <a:t>-line 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</a:t>
                      </a:r>
                      <a:r>
                        <a:rPr lang="en-US" baseline="0" dirty="0" smtClean="0"/>
                        <a:t> learning 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Fixed Training</a:t>
                      </a:r>
                      <a:r>
                        <a:rPr lang="en-US" baseline="0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Stream of data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 static mapping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be dynamic mapping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Minimizing Loss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Bounding Regret 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Slow training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 training /testing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Iid</a:t>
                      </a:r>
                      <a:r>
                        <a:rPr lang="en-US" dirty="0" smtClean="0"/>
                        <a:t> samples assumption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be dependent sample</a:t>
                      </a:r>
                      <a:endParaRPr lang="en-US" dirty="0"/>
                    </a:p>
                  </a:txBody>
                  <a:tcPr/>
                </a:tc>
              </a:tr>
              <a:tr h="441325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Game Theory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Useful links 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400" dirty="0"/>
              <a:t>MIT 9.520 Statistical Learning Theory And Applications(2015)</a:t>
            </a:r>
            <a:br>
              <a:rPr lang="en" sz="1400" dirty="0"/>
            </a:br>
            <a:r>
              <a:rPr lang="en" sz="1400" dirty="0"/>
              <a:t>[</a:t>
            </a:r>
            <a:r>
              <a:rPr lang="en-US" sz="1400" u="sng" dirty="0">
                <a:solidFill>
                  <a:schemeClr val="hlink"/>
                </a:solidFill>
              </a:rPr>
              <a:t>https://www.youtube.com/watch?v=P11YKe83oOY&amp;list=PLyGKBDfnk-iDj3FBd0Avr_dLbrU8VG73O&amp;index=17</a:t>
            </a:r>
            <a:r>
              <a:rPr lang="en" sz="1400" dirty="0"/>
              <a:t>] </a:t>
            </a:r>
          </a:p>
          <a:p>
            <a:pPr lvl="0"/>
            <a:r>
              <a:rPr lang="en-US" sz="1400" dirty="0"/>
              <a:t>Stanford CS229T/STAT231: Statistical Learning Theory (Winter 2016)</a:t>
            </a:r>
            <a:r>
              <a:rPr lang="en" sz="1400" dirty="0"/>
              <a:t/>
            </a:r>
            <a:br>
              <a:rPr lang="en" sz="1400" dirty="0"/>
            </a:br>
            <a:r>
              <a:rPr lang="en-US" sz="1400" u="sng" dirty="0">
                <a:solidFill>
                  <a:schemeClr val="hlink"/>
                </a:solidFill>
              </a:rPr>
              <a:t>https://web.stanford.edu/class/cs229t/notes.pdf</a:t>
            </a:r>
            <a:r>
              <a:rPr lang="en" sz="1400" dirty="0"/>
              <a:t> </a:t>
            </a:r>
          </a:p>
          <a:p>
            <a:pPr lvl="0">
              <a:buClr>
                <a:schemeClr val="dk1"/>
              </a:buClr>
              <a:buSzPct val="78571"/>
            </a:pPr>
            <a:r>
              <a:rPr lang="it-IT" sz="1400" dirty="0"/>
              <a:t>Tomaso Poggio and Lorenzo Rosasco slides, MIT </a:t>
            </a:r>
            <a:r>
              <a:rPr lang="en-US" sz="1400" dirty="0"/>
              <a:t>9.520 Class 15 (2011)</a:t>
            </a:r>
            <a:r>
              <a:rPr lang="en" sz="1400" dirty="0"/>
              <a:t/>
            </a:r>
            <a:br>
              <a:rPr lang="en" sz="1400" dirty="0"/>
            </a:br>
            <a:r>
              <a:rPr lang="en" sz="1400" dirty="0"/>
              <a:t>[</a:t>
            </a:r>
            <a:r>
              <a:rPr lang="en-US" sz="1400" u="sng" dirty="0">
                <a:solidFill>
                  <a:schemeClr val="accent5"/>
                </a:solidFill>
              </a:rPr>
              <a:t>http://www.mit.edu/~9.520/spring11/slides/class15_online.pdf</a:t>
            </a:r>
            <a:r>
              <a:rPr lang="en" sz="1400" dirty="0"/>
              <a:t>] </a:t>
            </a:r>
          </a:p>
          <a:p>
            <a:pPr lvl="0"/>
            <a:r>
              <a:rPr lang="en-US" sz="1400" dirty="0"/>
              <a:t>A survey on Online Learning and Online Convex Optimization</a:t>
            </a:r>
            <a:r>
              <a:rPr lang="en" sz="1400" dirty="0"/>
              <a:t>(2011)</a:t>
            </a:r>
            <a:br>
              <a:rPr lang="en" sz="1400" dirty="0"/>
            </a:br>
            <a:r>
              <a:rPr lang="en-US" sz="1400" dirty="0">
                <a:hlinkClick r:id="rId3"/>
              </a:rPr>
              <a:t>http://www.cs.huji.ac.il/~shais/papers/OLsurvey.pdf</a:t>
            </a:r>
            <a:endParaRPr lang="en-US" sz="1400" dirty="0"/>
          </a:p>
          <a:p>
            <a:pPr lvl="0"/>
            <a:r>
              <a:rPr lang="en-US" sz="1400" dirty="0" err="1" smtClean="0"/>
              <a:t>Rajasekar</a:t>
            </a:r>
            <a:r>
              <a:rPr lang="en-US" sz="1400" dirty="0" smtClean="0"/>
              <a:t> </a:t>
            </a:r>
            <a:r>
              <a:rPr lang="en-US" sz="1400" dirty="0" err="1" smtClean="0"/>
              <a:t>Venkatesan</a:t>
            </a:r>
            <a:r>
              <a:rPr lang="en-US" sz="1400" dirty="0" smtClean="0"/>
              <a:t> </a:t>
            </a:r>
            <a:r>
              <a:rPr lang="en-US" sz="1400" dirty="0"/>
              <a:t>n, </a:t>
            </a:r>
            <a:r>
              <a:rPr lang="en-US" sz="1400" dirty="0" err="1" smtClean="0"/>
              <a:t>Meng</a:t>
            </a:r>
            <a:r>
              <a:rPr lang="en-US" sz="1400" dirty="0" smtClean="0"/>
              <a:t> </a:t>
            </a:r>
            <a:r>
              <a:rPr lang="en-US" sz="1400" dirty="0" err="1" smtClean="0"/>
              <a:t>JooEr</a:t>
            </a:r>
            <a:r>
              <a:rPr lang="en-US" sz="1400" dirty="0" smtClean="0"/>
              <a:t> , A novel progressive learning technique for multi-class classification, </a:t>
            </a:r>
            <a:r>
              <a:rPr lang="en-US" sz="1400" dirty="0" err="1" smtClean="0"/>
              <a:t>NeuroComputing</a:t>
            </a:r>
            <a:r>
              <a:rPr lang="en-US" sz="1400" dirty="0" smtClean="0"/>
              <a:t> </a:t>
            </a:r>
            <a:r>
              <a:rPr lang="en" sz="1400" dirty="0" smtClean="0"/>
              <a:t>(2016)</a:t>
            </a:r>
            <a:r>
              <a:rPr lang="en" sz="1400" dirty="0"/>
              <a:t/>
            </a:r>
            <a:br>
              <a:rPr lang="en" sz="1400" dirty="0"/>
            </a:br>
            <a:r>
              <a:rPr lang="en" sz="1400" dirty="0" smtClean="0"/>
              <a:t>[</a:t>
            </a:r>
            <a:r>
              <a:rPr lang="en" sz="1400" dirty="0" smtClean="0">
                <a:hlinkClick r:id="rId4"/>
              </a:rPr>
              <a:t>here</a:t>
            </a:r>
            <a:r>
              <a:rPr lang="en" sz="1400" dirty="0" smtClean="0"/>
              <a:t>]</a:t>
            </a:r>
            <a:endParaRPr lang="en" sz="1400" dirty="0"/>
          </a:p>
          <a:p>
            <a:endParaRPr sz="1400" dirty="0"/>
          </a:p>
          <a:p>
            <a:endParaRPr sz="1400" dirty="0"/>
          </a:p>
          <a:p>
            <a:endParaRPr sz="1400" dirty="0"/>
          </a:p>
          <a:p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Thank you!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^_^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2800" dirty="0"/>
              <a:t>S</a:t>
            </a:r>
            <a:r>
              <a:rPr lang="en" sz="2800" dirty="0"/>
              <a:t>upervised learning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984879"/>
              </p:ext>
            </p:extLst>
          </p:nvPr>
        </p:nvGraphicFramePr>
        <p:xfrm>
          <a:off x="8578851" y="5013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78851" y="5013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048607" y="1608996"/>
            <a:ext cx="3648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9396" y="3134459"/>
            <a:ext cx="1208943" cy="1732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737471" y="3714753"/>
            <a:ext cx="593481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05358" y="3354246"/>
                <a:ext cx="3390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358" y="3354246"/>
                <a:ext cx="339004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y 7"/>
          <p:cNvSpPr/>
          <p:nvPr/>
        </p:nvSpPr>
        <p:spPr>
          <a:xfrm>
            <a:off x="2664808" y="3354245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3028954" y="3516903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2603260" y="372572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2704369" y="431698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3196008" y="439609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279534" y="4171865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88476" y="3134459"/>
            <a:ext cx="1208943" cy="1732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17" name="Multiply 16"/>
          <p:cNvSpPr/>
          <p:nvPr/>
        </p:nvSpPr>
        <p:spPr>
          <a:xfrm>
            <a:off x="4703886" y="3354245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5068034" y="3516903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4642338" y="372572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4743448" y="431698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5235086" y="4396091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5318613" y="4171865"/>
            <a:ext cx="167053" cy="162659"/>
          </a:xfrm>
          <a:prstGeom prst="mathMultiply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96" y="1313445"/>
            <a:ext cx="1799606" cy="282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28954" y="1763378"/>
            <a:ext cx="126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x,y</a:t>
            </a:r>
            <a:r>
              <a:rPr lang="en-US" dirty="0" smtClean="0"/>
              <a:t>) 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90" y="1836949"/>
            <a:ext cx="737524" cy="173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49396" y="2176033"/>
            <a:ext cx="1524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define loss 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58" y="2256132"/>
            <a:ext cx="1796571" cy="176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01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6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lass01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lang="en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20225617"/>
              </p:ext>
            </p:extLst>
          </p:nvPr>
        </p:nvGraphicFramePr>
        <p:xfrm>
          <a:off x="311700" y="197828"/>
          <a:ext cx="8520600" cy="4804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14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lass15_online.pdf - Adobe Acrobat Reader D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64.6794"/>
  <p:tag name="LATEXADDIN" val="\documentclass{article}&#10;\usepackage{amsmath}&#10;\pagestyle{empty}&#10;\begin{document}&#10;$$&#10;\mathbf{f}: \mathbf{X}\rightarrow \mathbf{Y}&#10;$$&#10;&#10;\end{document}"/>
  <p:tag name="IGUANATEXSIZE" val="20"/>
  <p:tag name="IGUANATEXCURSOR" val="130"/>
  <p:tag name="TRANSPARENCY" val="True"/>
  <p:tag name="FILENAME" val=""/>
  <p:tag name="LATEXENGINEID" val="0"/>
  <p:tag name="TEMPFOLDER" val="D:\mywork\weeklymeeting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62.9547"/>
  <p:tag name="LATEXADDIN" val="\documentclass{article}&#10;\usepackage{amsmath}&#10;\pagestyle{empty}&#10;\begin{document}&#10;&#10;&#10;$$ \mathbf{X}\times\mathbf{Y} $$&#10;&#10;&#10;\end{document}"/>
  <p:tag name="IGUANATEXSIZE" val="20"/>
  <p:tag name="IGUANATEXCURSOR" val="85"/>
  <p:tag name="TRANSPARENCY" val="True"/>
  <p:tag name="FILENAME" val=""/>
  <p:tag name="LATEXENGINEID" val="0"/>
  <p:tag name="TEMPFOLDER" val="D:\mywork\weeklymeeting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884.1395"/>
  <p:tag name="LATEXADDIN" val="\documentclass{article}&#10;\usepackage{amsmath}&#10;\pagestyle{empty}&#10;\begin{document}&#10;$$&#10;\mathbf{V}: \mathbf{X} \times  \mathbf{Y} \rightarrow \mathbf{R}&#10;$$&#10;&#10;\end{document}"/>
  <p:tag name="IGUANATEXSIZE" val="20"/>
  <p:tag name="IGUANATEXCURSOR" val="147"/>
  <p:tag name="TRANSPARENCY" val="True"/>
  <p:tag name="FILENAME" val=""/>
  <p:tag name="LATEXENGINEID" val="0"/>
  <p:tag name="TEMPFOLDER" val="D:\mywork\weeklymeeting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85.6768"/>
  <p:tag name="LATEXADDIN" val="\documentclass{article}&#10;\usepackage{amsmath}&#10;\pagestyle{empty}&#10;\begin{document}&#10;&#10;$$ \mathbf{h}: \mathbf{X}   \rightarrow \mathbf{Y} $$&#10;&#10;&#10;\end{document}"/>
  <p:tag name="IGUANATEXSIZE" val="20"/>
  <p:tag name="IGUANATEXCURSOR" val="107"/>
  <p:tag name="TRANSPARENCY" val="True"/>
  <p:tag name="FILENAME" val=""/>
  <p:tag name="LATEXENGINEID" val="0"/>
  <p:tag name="TEMPFOLDER" val="D:\mywork\weeklymeeting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32.9583"/>
  <p:tag name="LATEXADDIN" val="\documentclass{article}&#10;\usepackage{amsmath}&#10;\pagestyle{empty}&#10;\begin{document}&#10;&#10;$$ \mathbf{h} \in  \mathit{H} $$&#10;&#10;&#10;\end{document}"/>
  <p:tag name="IGUANATEXSIZE" val="20"/>
  <p:tag name="IGUANATEXCURSOR" val="113"/>
  <p:tag name="TRANSPARENCY" val="True"/>
  <p:tag name="FILENAME" val=""/>
  <p:tag name="LATEXENGINEID" val="0"/>
  <p:tag name="TEMPFOLDER" val="D:\mywork\weeklymeeting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8556</TotalTime>
  <Words>593</Words>
  <Application>Microsoft Office PowerPoint</Application>
  <PresentationFormat>On-screen Show (16:9)</PresentationFormat>
  <Paragraphs>128</Paragraphs>
  <Slides>46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Cambria Math</vt:lpstr>
      <vt:lpstr>Wingdings</vt:lpstr>
      <vt:lpstr>Wingdings 3</vt:lpstr>
      <vt:lpstr>simple-light-2</vt:lpstr>
      <vt:lpstr>Equation</vt:lpstr>
      <vt:lpstr>Online Learning</vt:lpstr>
      <vt:lpstr>Not learning online !!</vt:lpstr>
      <vt:lpstr>What is Online learning</vt:lpstr>
      <vt:lpstr>PowerPoint Presentation</vt:lpstr>
      <vt:lpstr>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Adversarial sequential learning </vt:lpstr>
      <vt:lpstr>Online Learning Game</vt:lpstr>
      <vt:lpstr>Online Learning Game</vt:lpstr>
      <vt:lpstr>Online Learning Game</vt:lpstr>
      <vt:lpstr>Online Learning Game</vt:lpstr>
      <vt:lpstr>Online Learning Game</vt:lpstr>
      <vt:lpstr>Some examples</vt:lpstr>
      <vt:lpstr>Online Learning Game</vt:lpstr>
      <vt:lpstr>Some examples: Learning with expert advice</vt:lpstr>
      <vt:lpstr>Some examples: Learning with expert advice</vt:lpstr>
      <vt:lpstr>Online Convex Optimization</vt:lpstr>
      <vt:lpstr>From OL to OCO</vt:lpstr>
      <vt:lpstr>Follow The Leader ( FTL)</vt:lpstr>
      <vt:lpstr>Follow The Leader ( FTL)</vt:lpstr>
      <vt:lpstr>Follow The Leader ( FTL)</vt:lpstr>
      <vt:lpstr>Online Learning Game</vt:lpstr>
      <vt:lpstr>Key Points</vt:lpstr>
      <vt:lpstr>Useful links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Learning</dc:title>
  <cp:lastModifiedBy>Abdullah J. Hamdi</cp:lastModifiedBy>
  <cp:revision>47</cp:revision>
  <dcterms:modified xsi:type="dcterms:W3CDTF">2017-04-13T09:14:38Z</dcterms:modified>
</cp:coreProperties>
</file>